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1" r:id="rId5"/>
    <p:sldId id="262" r:id="rId6"/>
    <p:sldId id="263" r:id="rId7"/>
    <p:sldId id="264" r:id="rId8"/>
    <p:sldId id="283" r:id="rId9"/>
    <p:sldId id="275" r:id="rId10"/>
    <p:sldId id="276" r:id="rId11"/>
    <p:sldId id="277" r:id="rId12"/>
    <p:sldId id="278" r:id="rId13"/>
    <p:sldId id="282" r:id="rId14"/>
    <p:sldId id="279" r:id="rId15"/>
    <p:sldId id="288" r:id="rId16"/>
    <p:sldId id="284" r:id="rId17"/>
    <p:sldId id="285" r:id="rId18"/>
    <p:sldId id="286" r:id="rId19"/>
    <p:sldId id="287" r:id="rId20"/>
    <p:sldId id="289" r:id="rId21"/>
    <p:sldId id="270" r:id="rId22"/>
    <p:sldId id="290" r:id="rId23"/>
    <p:sldId id="293" r:id="rId24"/>
    <p:sldId id="292" r:id="rId25"/>
    <p:sldId id="291" r:id="rId26"/>
    <p:sldId id="294" r:id="rId27"/>
    <p:sldId id="295" r:id="rId28"/>
    <p:sldId id="274" r:id="rId29"/>
    <p:sldId id="296" r:id="rId30"/>
    <p:sldId id="297" r:id="rId31"/>
    <p:sldId id="298" r:id="rId32"/>
    <p:sldId id="280" r:id="rId33"/>
    <p:sldId id="281" r:id="rId3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9EAF65-58F2-4703-B707-3995BD8BC00C}" v="57" dt="2025-09-11T16:56:44.6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2" d="100"/>
          <a:sy n="82" d="100"/>
        </p:scale>
        <p:origin x="820" y="2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6/11/relationships/changesInfo" Target="changesInfos/changesInfo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thew Gomes" userId="29e622ff4f927379" providerId="LiveId" clId="{558AE627-4108-4F11-B40D-6DE703104C27}"/>
    <pc:docChg chg="custSel delSld modSld modMainMaster">
      <pc:chgData name="Matthew Gomes" userId="29e622ff4f927379" providerId="LiveId" clId="{558AE627-4108-4F11-B40D-6DE703104C27}" dt="2025-09-11T17:01:48.944" v="416" actId="2696"/>
      <pc:docMkLst>
        <pc:docMk/>
      </pc:docMkLst>
      <pc:sldChg chg="addSp delSp modSp mod setBg">
        <pc:chgData name="Matthew Gomes" userId="29e622ff4f927379" providerId="LiveId" clId="{558AE627-4108-4F11-B40D-6DE703104C27}" dt="2025-09-11T16:25:24.502" v="61" actId="478"/>
        <pc:sldMkLst>
          <pc:docMk/>
          <pc:sldMk cId="0" sldId="256"/>
        </pc:sldMkLst>
        <pc:spChg chg="mod">
          <ac:chgData name="Matthew Gomes" userId="29e622ff4f927379" providerId="LiveId" clId="{558AE627-4108-4F11-B40D-6DE703104C27}" dt="2025-09-11T16:21:07.902" v="21" actId="1076"/>
          <ac:spMkLst>
            <pc:docMk/>
            <pc:sldMk cId="0" sldId="256"/>
            <ac:spMk id="2" creationId="{00000000-0000-0000-0000-000000000000}"/>
          </ac:spMkLst>
        </pc:spChg>
        <pc:spChg chg="del">
          <ac:chgData name="Matthew Gomes" userId="29e622ff4f927379" providerId="LiveId" clId="{558AE627-4108-4F11-B40D-6DE703104C27}" dt="2025-09-11T16:21:17.225" v="24" actId="478"/>
          <ac:spMkLst>
            <pc:docMk/>
            <pc:sldMk cId="0" sldId="256"/>
            <ac:spMk id="3" creationId="{00000000-0000-0000-0000-000000000000}"/>
          </ac:spMkLst>
        </pc:spChg>
        <pc:picChg chg="add mod ord">
          <ac:chgData name="Matthew Gomes" userId="29e622ff4f927379" providerId="LiveId" clId="{558AE627-4108-4F11-B40D-6DE703104C27}" dt="2025-09-11T16:21:20.007" v="25" actId="1076"/>
          <ac:picMkLst>
            <pc:docMk/>
            <pc:sldMk cId="0" sldId="256"/>
            <ac:picMk id="5" creationId="{A6CFD828-C53A-DB4D-EC6A-0BC13AE32CC8}"/>
          </ac:picMkLst>
        </pc:picChg>
        <pc:picChg chg="add del mod">
          <ac:chgData name="Matthew Gomes" userId="29e622ff4f927379" providerId="LiveId" clId="{558AE627-4108-4F11-B40D-6DE703104C27}" dt="2025-09-11T16:25:24.502" v="61" actId="478"/>
          <ac:picMkLst>
            <pc:docMk/>
            <pc:sldMk cId="0" sldId="256"/>
            <ac:picMk id="6" creationId="{BC762ECB-D7AC-5F70-D1AE-7A082FE41D4B}"/>
          </ac:picMkLst>
        </pc:picChg>
      </pc:sldChg>
      <pc:sldChg chg="addSp delSp modSp del mod setBg">
        <pc:chgData name="Matthew Gomes" userId="29e622ff4f927379" providerId="LiveId" clId="{558AE627-4108-4F11-B40D-6DE703104C27}" dt="2025-09-11T17:01:48.944" v="416" actId="2696"/>
        <pc:sldMkLst>
          <pc:docMk/>
          <pc:sldMk cId="0" sldId="257"/>
        </pc:sldMkLst>
        <pc:picChg chg="add del mod">
          <ac:chgData name="Matthew Gomes" userId="29e622ff4f927379" providerId="LiveId" clId="{558AE627-4108-4F11-B40D-6DE703104C27}" dt="2025-09-11T16:24:39.405" v="56" actId="478"/>
          <ac:picMkLst>
            <pc:docMk/>
            <pc:sldMk cId="0" sldId="257"/>
            <ac:picMk id="5" creationId="{839F42EC-1E70-582D-CB0E-D6BB9B53633A}"/>
          </ac:picMkLst>
        </pc:picChg>
        <pc:picChg chg="add mod">
          <ac:chgData name="Matthew Gomes" userId="29e622ff4f927379" providerId="LiveId" clId="{558AE627-4108-4F11-B40D-6DE703104C27}" dt="2025-09-11T16:24:41.268" v="57"/>
          <ac:picMkLst>
            <pc:docMk/>
            <pc:sldMk cId="0" sldId="257"/>
            <ac:picMk id="6" creationId="{033FD10E-9865-A7FB-C6FC-427756E58D28}"/>
          </ac:picMkLst>
        </pc:picChg>
      </pc:sldChg>
      <pc:sldChg chg="addSp delSp modSp mod">
        <pc:chgData name="Matthew Gomes" userId="29e622ff4f927379" providerId="LiveId" clId="{558AE627-4108-4F11-B40D-6DE703104C27}" dt="2025-09-11T16:24:35.966" v="55"/>
        <pc:sldMkLst>
          <pc:docMk/>
          <pc:sldMk cId="0" sldId="258"/>
        </pc:sldMkLst>
        <pc:picChg chg="add del mod">
          <ac:chgData name="Matthew Gomes" userId="29e622ff4f927379" providerId="LiveId" clId="{558AE627-4108-4F11-B40D-6DE703104C27}" dt="2025-09-11T16:24:33.672" v="54" actId="478"/>
          <ac:picMkLst>
            <pc:docMk/>
            <pc:sldMk cId="0" sldId="258"/>
            <ac:picMk id="4" creationId="{61800B77-9928-44EE-A74C-96CA0C6B5DC3}"/>
          </ac:picMkLst>
        </pc:picChg>
        <pc:picChg chg="add mod">
          <ac:chgData name="Matthew Gomes" userId="29e622ff4f927379" providerId="LiveId" clId="{558AE627-4108-4F11-B40D-6DE703104C27}" dt="2025-09-11T16:24:35.966" v="55"/>
          <ac:picMkLst>
            <pc:docMk/>
            <pc:sldMk cId="0" sldId="258"/>
            <ac:picMk id="5" creationId="{E95AB5E5-D449-694D-F1C9-D5DCC54F93A3}"/>
          </ac:picMkLst>
        </pc:picChg>
      </pc:sldChg>
      <pc:sldChg chg="addSp delSp modSp mod">
        <pc:chgData name="Matthew Gomes" userId="29e622ff4f927379" providerId="LiveId" clId="{558AE627-4108-4F11-B40D-6DE703104C27}" dt="2025-09-11T16:24:30.350" v="53"/>
        <pc:sldMkLst>
          <pc:docMk/>
          <pc:sldMk cId="0" sldId="259"/>
        </pc:sldMkLst>
        <pc:picChg chg="add del mod">
          <ac:chgData name="Matthew Gomes" userId="29e622ff4f927379" providerId="LiveId" clId="{558AE627-4108-4F11-B40D-6DE703104C27}" dt="2025-09-11T16:24:27.695" v="52" actId="478"/>
          <ac:picMkLst>
            <pc:docMk/>
            <pc:sldMk cId="0" sldId="259"/>
            <ac:picMk id="4" creationId="{3A456A1B-090D-50D3-A39D-C888F96D65F4}"/>
          </ac:picMkLst>
        </pc:picChg>
        <pc:picChg chg="add mod">
          <ac:chgData name="Matthew Gomes" userId="29e622ff4f927379" providerId="LiveId" clId="{558AE627-4108-4F11-B40D-6DE703104C27}" dt="2025-09-11T16:24:30.350" v="53"/>
          <ac:picMkLst>
            <pc:docMk/>
            <pc:sldMk cId="0" sldId="259"/>
            <ac:picMk id="5" creationId="{5394C0F5-5EB6-FC6E-2C7E-5611FD09C0A1}"/>
          </ac:picMkLst>
        </pc:picChg>
      </pc:sldChg>
      <pc:sldChg chg="addSp delSp modSp del mod">
        <pc:chgData name="Matthew Gomes" userId="29e622ff4f927379" providerId="LiveId" clId="{558AE627-4108-4F11-B40D-6DE703104C27}" dt="2025-09-11T16:28:30.087" v="96" actId="2696"/>
        <pc:sldMkLst>
          <pc:docMk/>
          <pc:sldMk cId="0" sldId="260"/>
        </pc:sldMkLst>
        <pc:picChg chg="add del mod">
          <ac:chgData name="Matthew Gomes" userId="29e622ff4f927379" providerId="LiveId" clId="{558AE627-4108-4F11-B40D-6DE703104C27}" dt="2025-09-11T16:24:20.708" v="50" actId="478"/>
          <ac:picMkLst>
            <pc:docMk/>
            <pc:sldMk cId="0" sldId="260"/>
            <ac:picMk id="4" creationId="{E245F587-2E58-978C-0F1A-CD39F346E762}"/>
          </ac:picMkLst>
        </pc:picChg>
        <pc:picChg chg="add mod">
          <ac:chgData name="Matthew Gomes" userId="29e622ff4f927379" providerId="LiveId" clId="{558AE627-4108-4F11-B40D-6DE703104C27}" dt="2025-09-11T16:24:23.565" v="51"/>
          <ac:picMkLst>
            <pc:docMk/>
            <pc:sldMk cId="0" sldId="260"/>
            <ac:picMk id="5" creationId="{51DE0523-DE58-7F90-BA7F-485D13B01D09}"/>
          </ac:picMkLst>
        </pc:picChg>
      </pc:sldChg>
      <pc:sldChg chg="addSp delSp modSp mod">
        <pc:chgData name="Matthew Gomes" userId="29e622ff4f927379" providerId="LiveId" clId="{558AE627-4108-4F11-B40D-6DE703104C27}" dt="2025-09-11T16:24:17.556" v="49" actId="478"/>
        <pc:sldMkLst>
          <pc:docMk/>
          <pc:sldMk cId="0" sldId="261"/>
        </pc:sldMkLst>
        <pc:picChg chg="add del mod">
          <ac:chgData name="Matthew Gomes" userId="29e622ff4f927379" providerId="LiveId" clId="{558AE627-4108-4F11-B40D-6DE703104C27}" dt="2025-09-11T16:24:17.556" v="49" actId="478"/>
          <ac:picMkLst>
            <pc:docMk/>
            <pc:sldMk cId="0" sldId="261"/>
            <ac:picMk id="4" creationId="{DA1B8AC7-09C4-9DD5-B55A-1524E6FB954F}"/>
          </ac:picMkLst>
        </pc:picChg>
        <pc:picChg chg="add mod">
          <ac:chgData name="Matthew Gomes" userId="29e622ff4f927379" providerId="LiveId" clId="{558AE627-4108-4F11-B40D-6DE703104C27}" dt="2025-09-11T16:24:12.949" v="48"/>
          <ac:picMkLst>
            <pc:docMk/>
            <pc:sldMk cId="0" sldId="261"/>
            <ac:picMk id="5" creationId="{387E649C-F29A-00D0-EB34-064AE4753B11}"/>
          </ac:picMkLst>
        </pc:picChg>
      </pc:sldChg>
      <pc:sldChg chg="addSp modSp mod">
        <pc:chgData name="Matthew Gomes" userId="29e622ff4f927379" providerId="LiveId" clId="{558AE627-4108-4F11-B40D-6DE703104C27}" dt="2025-09-11T16:23:55.393" v="47" actId="1076"/>
        <pc:sldMkLst>
          <pc:docMk/>
          <pc:sldMk cId="0" sldId="262"/>
        </pc:sldMkLst>
        <pc:picChg chg="add mod">
          <ac:chgData name="Matthew Gomes" userId="29e622ff4f927379" providerId="LiveId" clId="{558AE627-4108-4F11-B40D-6DE703104C27}" dt="2025-09-11T16:23:55.393" v="47" actId="1076"/>
          <ac:picMkLst>
            <pc:docMk/>
            <pc:sldMk cId="0" sldId="262"/>
            <ac:picMk id="4" creationId="{9CAC3F9A-E7BA-AA5F-BB1A-22183A0669D2}"/>
          </ac:picMkLst>
        </pc:picChg>
      </pc:sldChg>
      <pc:sldChg chg="addSp modSp">
        <pc:chgData name="Matthew Gomes" userId="29e622ff4f927379" providerId="LiveId" clId="{558AE627-4108-4F11-B40D-6DE703104C27}" dt="2025-09-11T16:24:48.456" v="58"/>
        <pc:sldMkLst>
          <pc:docMk/>
          <pc:sldMk cId="0" sldId="263"/>
        </pc:sldMkLst>
        <pc:picChg chg="add mod">
          <ac:chgData name="Matthew Gomes" userId="29e622ff4f927379" providerId="LiveId" clId="{558AE627-4108-4F11-B40D-6DE703104C27}" dt="2025-09-11T16:24:48.456" v="58"/>
          <ac:picMkLst>
            <pc:docMk/>
            <pc:sldMk cId="0" sldId="263"/>
            <ac:picMk id="4" creationId="{7664D09A-26AD-9F6F-DAC0-EEF123A0A8F0}"/>
          </ac:picMkLst>
        </pc:picChg>
      </pc:sldChg>
      <pc:sldChg chg="addSp delSp modSp mod">
        <pc:chgData name="Matthew Gomes" userId="29e622ff4f927379" providerId="LiveId" clId="{558AE627-4108-4F11-B40D-6DE703104C27}" dt="2025-09-11T16:56:59.516" v="411" actId="22"/>
        <pc:sldMkLst>
          <pc:docMk/>
          <pc:sldMk cId="0" sldId="264"/>
        </pc:sldMkLst>
        <pc:spChg chg="add del mod">
          <ac:chgData name="Matthew Gomes" userId="29e622ff4f927379" providerId="LiveId" clId="{558AE627-4108-4F11-B40D-6DE703104C27}" dt="2025-09-11T16:56:59.516" v="411" actId="22"/>
          <ac:spMkLst>
            <pc:docMk/>
            <pc:sldMk cId="0" sldId="264"/>
            <ac:spMk id="8" creationId="{821C6143-138C-4AE1-F018-E74EECBD8BFD}"/>
          </ac:spMkLst>
        </pc:spChg>
        <pc:picChg chg="add del mod">
          <ac:chgData name="Matthew Gomes" userId="29e622ff4f927379" providerId="LiveId" clId="{558AE627-4108-4F11-B40D-6DE703104C27}" dt="2025-09-11T16:51:46.247" v="407" actId="478"/>
          <ac:picMkLst>
            <pc:docMk/>
            <pc:sldMk cId="0" sldId="264"/>
            <ac:picMk id="3" creationId="{4D9ED0D3-735D-A181-28CD-7BA3AB815336}"/>
          </ac:picMkLst>
        </pc:picChg>
        <pc:picChg chg="del">
          <ac:chgData name="Matthew Gomes" userId="29e622ff4f927379" providerId="LiveId" clId="{558AE627-4108-4F11-B40D-6DE703104C27}" dt="2025-09-11T16:56:54.540" v="410" actId="478"/>
          <ac:picMkLst>
            <pc:docMk/>
            <pc:sldMk cId="0" sldId="264"/>
            <ac:picMk id="4" creationId="{94EE9524-080B-C4BE-B27C-8EDB410C3D12}"/>
          </ac:picMkLst>
        </pc:picChg>
        <pc:picChg chg="add mod">
          <ac:chgData name="Matthew Gomes" userId="29e622ff4f927379" providerId="LiveId" clId="{558AE627-4108-4F11-B40D-6DE703104C27}" dt="2025-09-11T16:25:16.009" v="60"/>
          <ac:picMkLst>
            <pc:docMk/>
            <pc:sldMk cId="0" sldId="264"/>
            <ac:picMk id="5" creationId="{A441C4BE-BDCA-4C4F-96B4-5A1C8263826D}"/>
          </ac:picMkLst>
        </pc:picChg>
        <pc:picChg chg="add del mod">
          <ac:chgData name="Matthew Gomes" userId="29e622ff4f927379" providerId="LiveId" clId="{558AE627-4108-4F11-B40D-6DE703104C27}" dt="2025-09-11T16:56:50.669" v="409" actId="478"/>
          <ac:picMkLst>
            <pc:docMk/>
            <pc:sldMk cId="0" sldId="264"/>
            <ac:picMk id="6" creationId="{D7FE2F93-E78E-CDE5-1249-7267021AA86C}"/>
          </ac:picMkLst>
        </pc:picChg>
        <pc:picChg chg="add mod ord">
          <ac:chgData name="Matthew Gomes" userId="29e622ff4f927379" providerId="LiveId" clId="{558AE627-4108-4F11-B40D-6DE703104C27}" dt="2025-09-11T16:56:59.516" v="411" actId="22"/>
          <ac:picMkLst>
            <pc:docMk/>
            <pc:sldMk cId="0" sldId="264"/>
            <ac:picMk id="10" creationId="{12CF1FB0-D478-5F9C-90ED-F9601C8D23B0}"/>
          </ac:picMkLst>
        </pc:picChg>
      </pc:sldChg>
      <pc:sldChg chg="addSp modSp">
        <pc:chgData name="Matthew Gomes" userId="29e622ff4f927379" providerId="LiveId" clId="{558AE627-4108-4F11-B40D-6DE703104C27}" dt="2025-09-11T16:26:22.675" v="78"/>
        <pc:sldMkLst>
          <pc:docMk/>
          <pc:sldMk cId="0" sldId="270"/>
        </pc:sldMkLst>
        <pc:picChg chg="add mod">
          <ac:chgData name="Matthew Gomes" userId="29e622ff4f927379" providerId="LiveId" clId="{558AE627-4108-4F11-B40D-6DE703104C27}" dt="2025-09-11T16:26:22.675" v="78"/>
          <ac:picMkLst>
            <pc:docMk/>
            <pc:sldMk cId="0" sldId="270"/>
            <ac:picMk id="4" creationId="{1443B0C5-18BB-CB25-1216-1A41CB2D7034}"/>
          </ac:picMkLst>
        </pc:picChg>
      </pc:sldChg>
      <pc:sldChg chg="addSp modSp">
        <pc:chgData name="Matthew Gomes" userId="29e622ff4f927379" providerId="LiveId" clId="{558AE627-4108-4F11-B40D-6DE703104C27}" dt="2025-09-11T16:26:45.877" v="85"/>
        <pc:sldMkLst>
          <pc:docMk/>
          <pc:sldMk cId="0" sldId="274"/>
        </pc:sldMkLst>
        <pc:picChg chg="add mod">
          <ac:chgData name="Matthew Gomes" userId="29e622ff4f927379" providerId="LiveId" clId="{558AE627-4108-4F11-B40D-6DE703104C27}" dt="2025-09-11T16:26:45.877" v="85"/>
          <ac:picMkLst>
            <pc:docMk/>
            <pc:sldMk cId="0" sldId="274"/>
            <ac:picMk id="4" creationId="{102D1866-5D59-7BFB-E5CF-5B9D32E978A0}"/>
          </ac:picMkLst>
        </pc:picChg>
      </pc:sldChg>
      <pc:sldChg chg="addSp modSp mod">
        <pc:chgData name="Matthew Gomes" userId="29e622ff4f927379" providerId="LiveId" clId="{558AE627-4108-4F11-B40D-6DE703104C27}" dt="2025-09-11T16:42:11.075" v="145" actId="20577"/>
        <pc:sldMkLst>
          <pc:docMk/>
          <pc:sldMk cId="0" sldId="275"/>
        </pc:sldMkLst>
        <pc:spChg chg="mod">
          <ac:chgData name="Matthew Gomes" userId="29e622ff4f927379" providerId="LiveId" clId="{558AE627-4108-4F11-B40D-6DE703104C27}" dt="2025-09-11T16:41:30.208" v="106" actId="20577"/>
          <ac:spMkLst>
            <pc:docMk/>
            <pc:sldMk cId="0" sldId="275"/>
            <ac:spMk id="2" creationId="{00000000-0000-0000-0000-000000000000}"/>
          </ac:spMkLst>
        </pc:spChg>
        <pc:spChg chg="mod">
          <ac:chgData name="Matthew Gomes" userId="29e622ff4f927379" providerId="LiveId" clId="{558AE627-4108-4F11-B40D-6DE703104C27}" dt="2025-09-11T16:42:11.075" v="145" actId="20577"/>
          <ac:spMkLst>
            <pc:docMk/>
            <pc:sldMk cId="0" sldId="275"/>
            <ac:spMk id="3" creationId="{00000000-0000-0000-0000-000000000000}"/>
          </ac:spMkLst>
        </pc:spChg>
        <pc:picChg chg="add mod">
          <ac:chgData name="Matthew Gomes" userId="29e622ff4f927379" providerId="LiveId" clId="{558AE627-4108-4F11-B40D-6DE703104C27}" dt="2025-09-11T16:25:42.711" v="64"/>
          <ac:picMkLst>
            <pc:docMk/>
            <pc:sldMk cId="0" sldId="275"/>
            <ac:picMk id="4" creationId="{31ECA0C0-D182-F5E0-77CD-828E236685C2}"/>
          </ac:picMkLst>
        </pc:picChg>
      </pc:sldChg>
      <pc:sldChg chg="addSp modSp mod">
        <pc:chgData name="Matthew Gomes" userId="29e622ff4f927379" providerId="LiveId" clId="{558AE627-4108-4F11-B40D-6DE703104C27}" dt="2025-09-11T16:42:03.888" v="131" actId="20577"/>
        <pc:sldMkLst>
          <pc:docMk/>
          <pc:sldMk cId="0" sldId="276"/>
        </pc:sldMkLst>
        <pc:spChg chg="mod">
          <ac:chgData name="Matthew Gomes" userId="29e622ff4f927379" providerId="LiveId" clId="{558AE627-4108-4F11-B40D-6DE703104C27}" dt="2025-09-11T16:41:52.136" v="112" actId="20577"/>
          <ac:spMkLst>
            <pc:docMk/>
            <pc:sldMk cId="0" sldId="276"/>
            <ac:spMk id="2" creationId="{00000000-0000-0000-0000-000000000000}"/>
          </ac:spMkLst>
        </pc:spChg>
        <pc:spChg chg="mod">
          <ac:chgData name="Matthew Gomes" userId="29e622ff4f927379" providerId="LiveId" clId="{558AE627-4108-4F11-B40D-6DE703104C27}" dt="2025-09-11T16:42:03.888" v="131" actId="20577"/>
          <ac:spMkLst>
            <pc:docMk/>
            <pc:sldMk cId="0" sldId="276"/>
            <ac:spMk id="3" creationId="{00000000-0000-0000-0000-000000000000}"/>
          </ac:spMkLst>
        </pc:spChg>
        <pc:picChg chg="add mod">
          <ac:chgData name="Matthew Gomes" userId="29e622ff4f927379" providerId="LiveId" clId="{558AE627-4108-4F11-B40D-6DE703104C27}" dt="2025-09-11T16:25:39.317" v="63"/>
          <ac:picMkLst>
            <pc:docMk/>
            <pc:sldMk cId="0" sldId="276"/>
            <ac:picMk id="4" creationId="{4D7C3EF2-0C87-A86B-04A6-E59DD0CC06F2}"/>
          </ac:picMkLst>
        </pc:picChg>
      </pc:sldChg>
      <pc:sldChg chg="addSp modSp mod">
        <pc:chgData name="Matthew Gomes" userId="29e622ff4f927379" providerId="LiveId" clId="{558AE627-4108-4F11-B40D-6DE703104C27}" dt="2025-09-11T16:42:26.866" v="169" actId="20577"/>
        <pc:sldMkLst>
          <pc:docMk/>
          <pc:sldMk cId="0" sldId="277"/>
        </pc:sldMkLst>
        <pc:spChg chg="mod">
          <ac:chgData name="Matthew Gomes" userId="29e622ff4f927379" providerId="LiveId" clId="{558AE627-4108-4F11-B40D-6DE703104C27}" dt="2025-09-11T16:42:21.424" v="153" actId="20577"/>
          <ac:spMkLst>
            <pc:docMk/>
            <pc:sldMk cId="0" sldId="277"/>
            <ac:spMk id="2" creationId="{00000000-0000-0000-0000-000000000000}"/>
          </ac:spMkLst>
        </pc:spChg>
        <pc:spChg chg="mod">
          <ac:chgData name="Matthew Gomes" userId="29e622ff4f927379" providerId="LiveId" clId="{558AE627-4108-4F11-B40D-6DE703104C27}" dt="2025-09-11T16:42:26.866" v="169" actId="20577"/>
          <ac:spMkLst>
            <pc:docMk/>
            <pc:sldMk cId="0" sldId="277"/>
            <ac:spMk id="3" creationId="{00000000-0000-0000-0000-000000000000}"/>
          </ac:spMkLst>
        </pc:spChg>
        <pc:picChg chg="add mod">
          <ac:chgData name="Matthew Gomes" userId="29e622ff4f927379" providerId="LiveId" clId="{558AE627-4108-4F11-B40D-6DE703104C27}" dt="2025-09-11T16:25:34.456" v="62"/>
          <ac:picMkLst>
            <pc:docMk/>
            <pc:sldMk cId="0" sldId="277"/>
            <ac:picMk id="4" creationId="{132A1858-4487-4AD7-CB3C-3A624DCD4EE1}"/>
          </ac:picMkLst>
        </pc:picChg>
      </pc:sldChg>
      <pc:sldChg chg="addSp modSp mod">
        <pc:chgData name="Matthew Gomes" userId="29e622ff4f927379" providerId="LiveId" clId="{558AE627-4108-4F11-B40D-6DE703104C27}" dt="2025-09-11T16:43:34.040" v="224" actId="20577"/>
        <pc:sldMkLst>
          <pc:docMk/>
          <pc:sldMk cId="0" sldId="278"/>
        </pc:sldMkLst>
        <pc:spChg chg="mod">
          <ac:chgData name="Matthew Gomes" userId="29e622ff4f927379" providerId="LiveId" clId="{558AE627-4108-4F11-B40D-6DE703104C27}" dt="2025-09-11T16:43:34.040" v="224" actId="20577"/>
          <ac:spMkLst>
            <pc:docMk/>
            <pc:sldMk cId="0" sldId="278"/>
            <ac:spMk id="2" creationId="{00000000-0000-0000-0000-000000000000}"/>
          </ac:spMkLst>
        </pc:spChg>
        <pc:spChg chg="mod">
          <ac:chgData name="Matthew Gomes" userId="29e622ff4f927379" providerId="LiveId" clId="{558AE627-4108-4F11-B40D-6DE703104C27}" dt="2025-09-11T16:42:37.914" v="185" actId="20577"/>
          <ac:spMkLst>
            <pc:docMk/>
            <pc:sldMk cId="0" sldId="278"/>
            <ac:spMk id="3" creationId="{00000000-0000-0000-0000-000000000000}"/>
          </ac:spMkLst>
        </pc:spChg>
        <pc:picChg chg="add mod">
          <ac:chgData name="Matthew Gomes" userId="29e622ff4f927379" providerId="LiveId" clId="{558AE627-4108-4F11-B40D-6DE703104C27}" dt="2025-09-11T16:25:48.522" v="66"/>
          <ac:picMkLst>
            <pc:docMk/>
            <pc:sldMk cId="0" sldId="278"/>
            <ac:picMk id="4" creationId="{8A88B296-9FD3-0EA3-7CC7-AD88AD6AE790}"/>
          </ac:picMkLst>
        </pc:picChg>
      </pc:sldChg>
      <pc:sldChg chg="addSp delSp modSp mod">
        <pc:chgData name="Matthew Gomes" userId="29e622ff4f927379" providerId="LiveId" clId="{558AE627-4108-4F11-B40D-6DE703104C27}" dt="2025-09-11T17:00:48.664" v="415" actId="1076"/>
        <pc:sldMkLst>
          <pc:docMk/>
          <pc:sldMk cId="0" sldId="279"/>
        </pc:sldMkLst>
        <pc:spChg chg="mod">
          <ac:chgData name="Matthew Gomes" userId="29e622ff4f927379" providerId="LiveId" clId="{558AE627-4108-4F11-B40D-6DE703104C27}" dt="2025-09-11T16:30:20.022" v="104" actId="20577"/>
          <ac:spMkLst>
            <pc:docMk/>
            <pc:sldMk cId="0" sldId="279"/>
            <ac:spMk id="2" creationId="{00000000-0000-0000-0000-000000000000}"/>
          </ac:spMkLst>
        </pc:spChg>
        <pc:spChg chg="add del mod">
          <ac:chgData name="Matthew Gomes" userId="29e622ff4f927379" providerId="LiveId" clId="{558AE627-4108-4F11-B40D-6DE703104C27}" dt="2025-09-11T17:00:42.686" v="413" actId="22"/>
          <ac:spMkLst>
            <pc:docMk/>
            <pc:sldMk cId="0" sldId="279"/>
            <ac:spMk id="6" creationId="{8A595BF7-D612-6286-D7A9-90B42E763200}"/>
          </ac:spMkLst>
        </pc:spChg>
        <pc:picChg chg="del">
          <ac:chgData name="Matthew Gomes" userId="29e622ff4f927379" providerId="LiveId" clId="{558AE627-4108-4F11-B40D-6DE703104C27}" dt="2025-09-11T17:00:40.097" v="412" actId="478"/>
          <ac:picMkLst>
            <pc:docMk/>
            <pc:sldMk cId="0" sldId="279"/>
            <ac:picMk id="4" creationId="{DE8F82A6-A88F-3A39-13DF-161354D23711}"/>
          </ac:picMkLst>
        </pc:picChg>
        <pc:picChg chg="add mod">
          <ac:chgData name="Matthew Gomes" userId="29e622ff4f927379" providerId="LiveId" clId="{558AE627-4108-4F11-B40D-6DE703104C27}" dt="2025-09-11T16:25:56.023" v="68"/>
          <ac:picMkLst>
            <pc:docMk/>
            <pc:sldMk cId="0" sldId="279"/>
            <ac:picMk id="5" creationId="{52D07C8A-5EAD-F7B2-F4CF-E7DEB48C395C}"/>
          </ac:picMkLst>
        </pc:picChg>
        <pc:picChg chg="add mod ord">
          <ac:chgData name="Matthew Gomes" userId="29e622ff4f927379" providerId="LiveId" clId="{558AE627-4108-4F11-B40D-6DE703104C27}" dt="2025-09-11T17:00:48.664" v="415" actId="1076"/>
          <ac:picMkLst>
            <pc:docMk/>
            <pc:sldMk cId="0" sldId="279"/>
            <ac:picMk id="8" creationId="{6A3D3C5C-ACD3-266A-1C46-17AD63A8D519}"/>
          </ac:picMkLst>
        </pc:picChg>
      </pc:sldChg>
      <pc:sldChg chg="addSp modSp">
        <pc:chgData name="Matthew Gomes" userId="29e622ff4f927379" providerId="LiveId" clId="{558AE627-4108-4F11-B40D-6DE703104C27}" dt="2025-09-11T16:27:00.272" v="89"/>
        <pc:sldMkLst>
          <pc:docMk/>
          <pc:sldMk cId="0" sldId="280"/>
        </pc:sldMkLst>
        <pc:picChg chg="add mod">
          <ac:chgData name="Matthew Gomes" userId="29e622ff4f927379" providerId="LiveId" clId="{558AE627-4108-4F11-B40D-6DE703104C27}" dt="2025-09-11T16:27:00.272" v="89"/>
          <ac:picMkLst>
            <pc:docMk/>
            <pc:sldMk cId="0" sldId="280"/>
            <ac:picMk id="4" creationId="{B82A6866-C84C-BDB5-DC53-76A45BB8C4D2}"/>
          </ac:picMkLst>
        </pc:picChg>
      </pc:sldChg>
      <pc:sldChg chg="addSp delSp modSp mod">
        <pc:chgData name="Matthew Gomes" userId="29e622ff4f927379" providerId="LiveId" clId="{558AE627-4108-4F11-B40D-6DE703104C27}" dt="2025-09-11T16:27:14.597" v="95" actId="478"/>
        <pc:sldMkLst>
          <pc:docMk/>
          <pc:sldMk cId="0" sldId="281"/>
        </pc:sldMkLst>
        <pc:spChg chg="del">
          <ac:chgData name="Matthew Gomes" userId="29e622ff4f927379" providerId="LiveId" clId="{558AE627-4108-4F11-B40D-6DE703104C27}" dt="2025-09-11T16:27:14.597" v="95" actId="478"/>
          <ac:spMkLst>
            <pc:docMk/>
            <pc:sldMk cId="0" sldId="281"/>
            <ac:spMk id="3" creationId="{00000000-0000-0000-0000-000000000000}"/>
          </ac:spMkLst>
        </pc:spChg>
        <pc:picChg chg="add mod">
          <ac:chgData name="Matthew Gomes" userId="29e622ff4f927379" providerId="LiveId" clId="{558AE627-4108-4F11-B40D-6DE703104C27}" dt="2025-09-11T16:27:11.257" v="94" actId="1076"/>
          <ac:picMkLst>
            <pc:docMk/>
            <pc:sldMk cId="0" sldId="281"/>
            <ac:picMk id="4" creationId="{AB275DED-228F-DBDB-E783-937EDDF0AA31}"/>
          </ac:picMkLst>
        </pc:picChg>
      </pc:sldChg>
      <pc:sldChg chg="addSp modSp mod">
        <pc:chgData name="Matthew Gomes" userId="29e622ff4f927379" providerId="LiveId" clId="{558AE627-4108-4F11-B40D-6DE703104C27}" dt="2025-09-11T16:43:40.041" v="231" actId="20577"/>
        <pc:sldMkLst>
          <pc:docMk/>
          <pc:sldMk cId="3551354295" sldId="282"/>
        </pc:sldMkLst>
        <pc:spChg chg="mod">
          <ac:chgData name="Matthew Gomes" userId="29e622ff4f927379" providerId="LiveId" clId="{558AE627-4108-4F11-B40D-6DE703104C27}" dt="2025-09-11T16:43:40.041" v="231" actId="20577"/>
          <ac:spMkLst>
            <pc:docMk/>
            <pc:sldMk cId="3551354295" sldId="282"/>
            <ac:spMk id="2" creationId="{B9875D6D-93C0-11A6-8992-C0BE4E5A39D4}"/>
          </ac:spMkLst>
        </pc:spChg>
        <pc:spChg chg="mod">
          <ac:chgData name="Matthew Gomes" userId="29e622ff4f927379" providerId="LiveId" clId="{558AE627-4108-4F11-B40D-6DE703104C27}" dt="2025-09-11T16:43:02.720" v="216" actId="20577"/>
          <ac:spMkLst>
            <pc:docMk/>
            <pc:sldMk cId="3551354295" sldId="282"/>
            <ac:spMk id="3" creationId="{F0BCE3C8-C0AC-0114-99CC-D5F612F7546E}"/>
          </ac:spMkLst>
        </pc:spChg>
        <pc:picChg chg="add mod">
          <ac:chgData name="Matthew Gomes" userId="29e622ff4f927379" providerId="LiveId" clId="{558AE627-4108-4F11-B40D-6DE703104C27}" dt="2025-09-11T16:25:52.495" v="67"/>
          <ac:picMkLst>
            <pc:docMk/>
            <pc:sldMk cId="3551354295" sldId="282"/>
            <ac:picMk id="4" creationId="{217E4F7D-D799-F6A1-F86D-CF966C9DD027}"/>
          </ac:picMkLst>
        </pc:picChg>
      </pc:sldChg>
      <pc:sldChg chg="addSp modSp">
        <pc:chgData name="Matthew Gomes" userId="29e622ff4f927379" providerId="LiveId" clId="{558AE627-4108-4F11-B40D-6DE703104C27}" dt="2025-09-11T16:25:45.290" v="65"/>
        <pc:sldMkLst>
          <pc:docMk/>
          <pc:sldMk cId="4086800145" sldId="283"/>
        </pc:sldMkLst>
        <pc:picChg chg="add mod">
          <ac:chgData name="Matthew Gomes" userId="29e622ff4f927379" providerId="LiveId" clId="{558AE627-4108-4F11-B40D-6DE703104C27}" dt="2025-09-11T16:25:45.290" v="65"/>
          <ac:picMkLst>
            <pc:docMk/>
            <pc:sldMk cId="4086800145" sldId="283"/>
            <ac:picMk id="4" creationId="{9D7E3482-E1A9-AD31-8205-D04431B07B7F}"/>
          </ac:picMkLst>
        </pc:picChg>
      </pc:sldChg>
      <pc:sldChg chg="addSp modSp mod">
        <pc:chgData name="Matthew Gomes" userId="29e622ff4f927379" providerId="LiveId" clId="{558AE627-4108-4F11-B40D-6DE703104C27}" dt="2025-09-11T16:43:54.101" v="245" actId="20577"/>
        <pc:sldMkLst>
          <pc:docMk/>
          <pc:sldMk cId="76536944" sldId="284"/>
        </pc:sldMkLst>
        <pc:spChg chg="mod">
          <ac:chgData name="Matthew Gomes" userId="29e622ff4f927379" providerId="LiveId" clId="{558AE627-4108-4F11-B40D-6DE703104C27}" dt="2025-09-11T16:43:19.883" v="218" actId="20577"/>
          <ac:spMkLst>
            <pc:docMk/>
            <pc:sldMk cId="76536944" sldId="284"/>
            <ac:spMk id="2" creationId="{69319086-4521-EE58-AD38-FE6AFBE6A20D}"/>
          </ac:spMkLst>
        </pc:spChg>
        <pc:spChg chg="mod">
          <ac:chgData name="Matthew Gomes" userId="29e622ff4f927379" providerId="LiveId" clId="{558AE627-4108-4F11-B40D-6DE703104C27}" dt="2025-09-11T16:43:54.101" v="245" actId="20577"/>
          <ac:spMkLst>
            <pc:docMk/>
            <pc:sldMk cId="76536944" sldId="284"/>
            <ac:spMk id="3" creationId="{ACA0F8A5-2471-406E-5E45-CDB2292FAC0E}"/>
          </ac:spMkLst>
        </pc:spChg>
        <pc:picChg chg="add mod">
          <ac:chgData name="Matthew Gomes" userId="29e622ff4f927379" providerId="LiveId" clId="{558AE627-4108-4F11-B40D-6DE703104C27}" dt="2025-09-11T16:26:10.467" v="73" actId="1036"/>
          <ac:picMkLst>
            <pc:docMk/>
            <pc:sldMk cId="76536944" sldId="284"/>
            <ac:picMk id="4" creationId="{113C0BD8-5859-3D0B-02BB-BEF6CE2735FE}"/>
          </ac:picMkLst>
        </pc:picChg>
      </pc:sldChg>
      <pc:sldChg chg="addSp modSp mod">
        <pc:chgData name="Matthew Gomes" userId="29e622ff4f927379" providerId="LiveId" clId="{558AE627-4108-4F11-B40D-6DE703104C27}" dt="2025-09-11T16:44:08.890" v="266" actId="20577"/>
        <pc:sldMkLst>
          <pc:docMk/>
          <pc:sldMk cId="1355389640" sldId="285"/>
        </pc:sldMkLst>
        <pc:spChg chg="mod">
          <ac:chgData name="Matthew Gomes" userId="29e622ff4f927379" providerId="LiveId" clId="{558AE627-4108-4F11-B40D-6DE703104C27}" dt="2025-09-11T16:44:00.902" v="251" actId="20577"/>
          <ac:spMkLst>
            <pc:docMk/>
            <pc:sldMk cId="1355389640" sldId="285"/>
            <ac:spMk id="2" creationId="{00E0DEF2-CD2D-6D7A-1173-74F98C2E9459}"/>
          </ac:spMkLst>
        </pc:spChg>
        <pc:spChg chg="mod">
          <ac:chgData name="Matthew Gomes" userId="29e622ff4f927379" providerId="LiveId" clId="{558AE627-4108-4F11-B40D-6DE703104C27}" dt="2025-09-11T16:44:08.890" v="266" actId="20577"/>
          <ac:spMkLst>
            <pc:docMk/>
            <pc:sldMk cId="1355389640" sldId="285"/>
            <ac:spMk id="3" creationId="{D055EBB6-959B-212B-2679-D92575808095}"/>
          </ac:spMkLst>
        </pc:spChg>
        <pc:picChg chg="add mod">
          <ac:chgData name="Matthew Gomes" userId="29e622ff4f927379" providerId="LiveId" clId="{558AE627-4108-4F11-B40D-6DE703104C27}" dt="2025-09-11T16:26:13.757" v="74"/>
          <ac:picMkLst>
            <pc:docMk/>
            <pc:sldMk cId="1355389640" sldId="285"/>
            <ac:picMk id="4" creationId="{DDCF5290-BBCF-3AC3-CCC7-FFD21BDB0F4B}"/>
          </ac:picMkLst>
        </pc:picChg>
      </pc:sldChg>
      <pc:sldChg chg="addSp modSp mod">
        <pc:chgData name="Matthew Gomes" userId="29e622ff4f927379" providerId="LiveId" clId="{558AE627-4108-4F11-B40D-6DE703104C27}" dt="2025-09-11T16:44:22.836" v="288" actId="20577"/>
        <pc:sldMkLst>
          <pc:docMk/>
          <pc:sldMk cId="1718146919" sldId="286"/>
        </pc:sldMkLst>
        <pc:spChg chg="mod">
          <ac:chgData name="Matthew Gomes" userId="29e622ff4f927379" providerId="LiveId" clId="{558AE627-4108-4F11-B40D-6DE703104C27}" dt="2025-09-11T16:44:22.836" v="288" actId="20577"/>
          <ac:spMkLst>
            <pc:docMk/>
            <pc:sldMk cId="1718146919" sldId="286"/>
            <ac:spMk id="2" creationId="{4E9A55D0-A7A3-EB73-D923-6C86874B6151}"/>
          </ac:spMkLst>
        </pc:spChg>
        <pc:spChg chg="mod">
          <ac:chgData name="Matthew Gomes" userId="29e622ff4f927379" providerId="LiveId" clId="{558AE627-4108-4F11-B40D-6DE703104C27}" dt="2025-09-11T16:44:16.898" v="282" actId="20577"/>
          <ac:spMkLst>
            <pc:docMk/>
            <pc:sldMk cId="1718146919" sldId="286"/>
            <ac:spMk id="3" creationId="{6ED1061F-9FA7-50E4-2BCD-75F268CEA20F}"/>
          </ac:spMkLst>
        </pc:spChg>
        <pc:picChg chg="add mod">
          <ac:chgData name="Matthew Gomes" userId="29e622ff4f927379" providerId="LiveId" clId="{558AE627-4108-4F11-B40D-6DE703104C27}" dt="2025-09-11T16:26:15.696" v="75"/>
          <ac:picMkLst>
            <pc:docMk/>
            <pc:sldMk cId="1718146919" sldId="286"/>
            <ac:picMk id="4" creationId="{A14C1D25-6EE1-DBE4-3174-E7EE07A202FC}"/>
          </ac:picMkLst>
        </pc:picChg>
      </pc:sldChg>
      <pc:sldChg chg="addSp modSp mod">
        <pc:chgData name="Matthew Gomes" userId="29e622ff4f927379" providerId="LiveId" clId="{558AE627-4108-4F11-B40D-6DE703104C27}" dt="2025-09-11T16:44:34.471" v="309" actId="20577"/>
        <pc:sldMkLst>
          <pc:docMk/>
          <pc:sldMk cId="2814518652" sldId="287"/>
        </pc:sldMkLst>
        <pc:spChg chg="mod">
          <ac:chgData name="Matthew Gomes" userId="29e622ff4f927379" providerId="LiveId" clId="{558AE627-4108-4F11-B40D-6DE703104C27}" dt="2025-09-11T16:44:34.471" v="309" actId="20577"/>
          <ac:spMkLst>
            <pc:docMk/>
            <pc:sldMk cId="2814518652" sldId="287"/>
            <ac:spMk id="2" creationId="{B173B0FF-E4DE-43D3-B447-2CF659BD5D66}"/>
          </ac:spMkLst>
        </pc:spChg>
        <pc:spChg chg="mod">
          <ac:chgData name="Matthew Gomes" userId="29e622ff4f927379" providerId="LiveId" clId="{558AE627-4108-4F11-B40D-6DE703104C27}" dt="2025-09-11T16:44:30.648" v="304" actId="20577"/>
          <ac:spMkLst>
            <pc:docMk/>
            <pc:sldMk cId="2814518652" sldId="287"/>
            <ac:spMk id="3" creationId="{16DD05D0-B077-3A5E-7181-3F51F5479D28}"/>
          </ac:spMkLst>
        </pc:spChg>
        <pc:picChg chg="add mod">
          <ac:chgData name="Matthew Gomes" userId="29e622ff4f927379" providerId="LiveId" clId="{558AE627-4108-4F11-B40D-6DE703104C27}" dt="2025-09-11T16:26:18.090" v="76"/>
          <ac:picMkLst>
            <pc:docMk/>
            <pc:sldMk cId="2814518652" sldId="287"/>
            <ac:picMk id="4" creationId="{124F41FA-84BB-C4C3-B9CE-ACCCE843A101}"/>
          </ac:picMkLst>
        </pc:picChg>
      </pc:sldChg>
      <pc:sldChg chg="addSp modSp">
        <pc:chgData name="Matthew Gomes" userId="29e622ff4f927379" providerId="LiveId" clId="{558AE627-4108-4F11-B40D-6DE703104C27}" dt="2025-09-11T16:26:00.580" v="69"/>
        <pc:sldMkLst>
          <pc:docMk/>
          <pc:sldMk cId="2909114081" sldId="288"/>
        </pc:sldMkLst>
        <pc:picChg chg="add mod">
          <ac:chgData name="Matthew Gomes" userId="29e622ff4f927379" providerId="LiveId" clId="{558AE627-4108-4F11-B40D-6DE703104C27}" dt="2025-09-11T16:26:00.580" v="69"/>
          <ac:picMkLst>
            <pc:docMk/>
            <pc:sldMk cId="2909114081" sldId="288"/>
            <ac:picMk id="4" creationId="{DF762CFB-EC31-CAEA-9E2D-5F12D47791A4}"/>
          </ac:picMkLst>
        </pc:picChg>
      </pc:sldChg>
      <pc:sldChg chg="addSp modSp mod">
        <pc:chgData name="Matthew Gomes" userId="29e622ff4f927379" providerId="LiveId" clId="{558AE627-4108-4F11-B40D-6DE703104C27}" dt="2025-09-11T16:44:52.291" v="332" actId="20577"/>
        <pc:sldMkLst>
          <pc:docMk/>
          <pc:sldMk cId="2171076410" sldId="289"/>
        </pc:sldMkLst>
        <pc:spChg chg="mod">
          <ac:chgData name="Matthew Gomes" userId="29e622ff4f927379" providerId="LiveId" clId="{558AE627-4108-4F11-B40D-6DE703104C27}" dt="2025-09-11T16:44:42.926" v="316" actId="20577"/>
          <ac:spMkLst>
            <pc:docMk/>
            <pc:sldMk cId="2171076410" sldId="289"/>
            <ac:spMk id="2" creationId="{4D8F25A2-FE1E-BAEC-79F3-E0E6C620B312}"/>
          </ac:spMkLst>
        </pc:spChg>
        <pc:spChg chg="mod">
          <ac:chgData name="Matthew Gomes" userId="29e622ff4f927379" providerId="LiveId" clId="{558AE627-4108-4F11-B40D-6DE703104C27}" dt="2025-09-11T16:44:52.291" v="332" actId="20577"/>
          <ac:spMkLst>
            <pc:docMk/>
            <pc:sldMk cId="2171076410" sldId="289"/>
            <ac:spMk id="3" creationId="{4C7E9C20-686F-7FF1-C1DC-35178DB33294}"/>
          </ac:spMkLst>
        </pc:spChg>
        <pc:picChg chg="add mod">
          <ac:chgData name="Matthew Gomes" userId="29e622ff4f927379" providerId="LiveId" clId="{558AE627-4108-4F11-B40D-6DE703104C27}" dt="2025-09-11T16:26:20.073" v="77"/>
          <ac:picMkLst>
            <pc:docMk/>
            <pc:sldMk cId="2171076410" sldId="289"/>
            <ac:picMk id="4" creationId="{71092033-4922-CB64-0DED-B36E2B739295}"/>
          </ac:picMkLst>
        </pc:picChg>
      </pc:sldChg>
      <pc:sldChg chg="addSp modSp mod">
        <pc:chgData name="Matthew Gomes" userId="29e622ff4f927379" providerId="LiveId" clId="{558AE627-4108-4F11-B40D-6DE703104C27}" dt="2025-09-11T16:29:29.994" v="99" actId="1076"/>
        <pc:sldMkLst>
          <pc:docMk/>
          <pc:sldMk cId="2333998021" sldId="290"/>
        </pc:sldMkLst>
        <pc:spChg chg="mod">
          <ac:chgData name="Matthew Gomes" userId="29e622ff4f927379" providerId="LiveId" clId="{558AE627-4108-4F11-B40D-6DE703104C27}" dt="2025-09-11T16:29:29.994" v="99" actId="1076"/>
          <ac:spMkLst>
            <pc:docMk/>
            <pc:sldMk cId="2333998021" sldId="290"/>
            <ac:spMk id="2" creationId="{6AC28A20-4084-E636-5E4C-DDCE48045F56}"/>
          </ac:spMkLst>
        </pc:spChg>
        <pc:picChg chg="add mod">
          <ac:chgData name="Matthew Gomes" userId="29e622ff4f927379" providerId="LiveId" clId="{558AE627-4108-4F11-B40D-6DE703104C27}" dt="2025-09-11T16:26:30.928" v="79"/>
          <ac:picMkLst>
            <pc:docMk/>
            <pc:sldMk cId="2333998021" sldId="290"/>
            <ac:picMk id="4" creationId="{A62B0C39-A52D-F275-B6D2-809C8CEE1D97}"/>
          </ac:picMkLst>
        </pc:picChg>
      </pc:sldChg>
      <pc:sldChg chg="addSp modSp">
        <pc:chgData name="Matthew Gomes" userId="29e622ff4f927379" providerId="LiveId" clId="{558AE627-4108-4F11-B40D-6DE703104C27}" dt="2025-09-11T16:26:38.109" v="82"/>
        <pc:sldMkLst>
          <pc:docMk/>
          <pc:sldMk cId="2503941027" sldId="291"/>
        </pc:sldMkLst>
        <pc:picChg chg="add mod">
          <ac:chgData name="Matthew Gomes" userId="29e622ff4f927379" providerId="LiveId" clId="{558AE627-4108-4F11-B40D-6DE703104C27}" dt="2025-09-11T16:26:38.109" v="82"/>
          <ac:picMkLst>
            <pc:docMk/>
            <pc:sldMk cId="2503941027" sldId="291"/>
            <ac:picMk id="4" creationId="{C3D11F70-3C6D-A9B9-C15A-CC43DF593948}"/>
          </ac:picMkLst>
        </pc:picChg>
      </pc:sldChg>
      <pc:sldChg chg="addSp modSp mod">
        <pc:chgData name="Matthew Gomes" userId="29e622ff4f927379" providerId="LiveId" clId="{558AE627-4108-4F11-B40D-6DE703104C27}" dt="2025-09-11T16:45:28.399" v="358" actId="20577"/>
        <pc:sldMkLst>
          <pc:docMk/>
          <pc:sldMk cId="2087837004" sldId="292"/>
        </pc:sldMkLst>
        <pc:spChg chg="mod">
          <ac:chgData name="Matthew Gomes" userId="29e622ff4f927379" providerId="LiveId" clId="{558AE627-4108-4F11-B40D-6DE703104C27}" dt="2025-09-11T16:45:28.399" v="358" actId="20577"/>
          <ac:spMkLst>
            <pc:docMk/>
            <pc:sldMk cId="2087837004" sldId="292"/>
            <ac:spMk id="3" creationId="{1D432B7F-9F3F-B527-DF14-B0D7C80FB8F3}"/>
          </ac:spMkLst>
        </pc:spChg>
        <pc:picChg chg="add mod">
          <ac:chgData name="Matthew Gomes" userId="29e622ff4f927379" providerId="LiveId" clId="{558AE627-4108-4F11-B40D-6DE703104C27}" dt="2025-09-11T16:26:35.410" v="81"/>
          <ac:picMkLst>
            <pc:docMk/>
            <pc:sldMk cId="2087837004" sldId="292"/>
            <ac:picMk id="4" creationId="{63E295EF-9BEB-90DF-A01D-5DD316151EFC}"/>
          </ac:picMkLst>
        </pc:picChg>
      </pc:sldChg>
      <pc:sldChg chg="addSp modSp mod">
        <pc:chgData name="Matthew Gomes" userId="29e622ff4f927379" providerId="LiveId" clId="{558AE627-4108-4F11-B40D-6DE703104C27}" dt="2025-09-11T16:45:15.252" v="346" actId="20577"/>
        <pc:sldMkLst>
          <pc:docMk/>
          <pc:sldMk cId="1283907475" sldId="293"/>
        </pc:sldMkLst>
        <pc:spChg chg="mod">
          <ac:chgData name="Matthew Gomes" userId="29e622ff4f927379" providerId="LiveId" clId="{558AE627-4108-4F11-B40D-6DE703104C27}" dt="2025-09-11T16:45:15.252" v="346" actId="20577"/>
          <ac:spMkLst>
            <pc:docMk/>
            <pc:sldMk cId="1283907475" sldId="293"/>
            <ac:spMk id="3" creationId="{B6CCC430-B133-BF39-B0C6-C0FCD30E4CA4}"/>
          </ac:spMkLst>
        </pc:spChg>
        <pc:picChg chg="add mod">
          <ac:chgData name="Matthew Gomes" userId="29e622ff4f927379" providerId="LiveId" clId="{558AE627-4108-4F11-B40D-6DE703104C27}" dt="2025-09-11T16:26:32.618" v="80"/>
          <ac:picMkLst>
            <pc:docMk/>
            <pc:sldMk cId="1283907475" sldId="293"/>
            <ac:picMk id="4" creationId="{D4AB20A0-1595-C678-A9A5-554AD23FF1BF}"/>
          </ac:picMkLst>
        </pc:picChg>
      </pc:sldChg>
      <pc:sldChg chg="addSp modSp">
        <pc:chgData name="Matthew Gomes" userId="29e622ff4f927379" providerId="LiveId" clId="{558AE627-4108-4F11-B40D-6DE703104C27}" dt="2025-09-11T16:26:40.078" v="83"/>
        <pc:sldMkLst>
          <pc:docMk/>
          <pc:sldMk cId="3419392732" sldId="294"/>
        </pc:sldMkLst>
        <pc:picChg chg="add mod">
          <ac:chgData name="Matthew Gomes" userId="29e622ff4f927379" providerId="LiveId" clId="{558AE627-4108-4F11-B40D-6DE703104C27}" dt="2025-09-11T16:26:40.078" v="83"/>
          <ac:picMkLst>
            <pc:docMk/>
            <pc:sldMk cId="3419392732" sldId="294"/>
            <ac:picMk id="4" creationId="{9165531F-5A24-8768-32C2-6BA14EA29B43}"/>
          </ac:picMkLst>
        </pc:picChg>
      </pc:sldChg>
      <pc:sldChg chg="addSp modSp">
        <pc:chgData name="Matthew Gomes" userId="29e622ff4f927379" providerId="LiveId" clId="{558AE627-4108-4F11-B40D-6DE703104C27}" dt="2025-09-11T16:26:42.969" v="84"/>
        <pc:sldMkLst>
          <pc:docMk/>
          <pc:sldMk cId="1906283949" sldId="295"/>
        </pc:sldMkLst>
        <pc:picChg chg="add mod">
          <ac:chgData name="Matthew Gomes" userId="29e622ff4f927379" providerId="LiveId" clId="{558AE627-4108-4F11-B40D-6DE703104C27}" dt="2025-09-11T16:26:42.969" v="84"/>
          <ac:picMkLst>
            <pc:docMk/>
            <pc:sldMk cId="1906283949" sldId="295"/>
            <ac:picMk id="4" creationId="{C6D9FE14-0A07-9F87-39D3-5673AAD273C9}"/>
          </ac:picMkLst>
        </pc:picChg>
      </pc:sldChg>
      <pc:sldChg chg="addSp modSp mod">
        <pc:chgData name="Matthew Gomes" userId="29e622ff4f927379" providerId="LiveId" clId="{558AE627-4108-4F11-B40D-6DE703104C27}" dt="2025-09-11T16:45:58.543" v="368" actId="20577"/>
        <pc:sldMkLst>
          <pc:docMk/>
          <pc:sldMk cId="39522946" sldId="296"/>
        </pc:sldMkLst>
        <pc:spChg chg="mod">
          <ac:chgData name="Matthew Gomes" userId="29e622ff4f927379" providerId="LiveId" clId="{558AE627-4108-4F11-B40D-6DE703104C27}" dt="2025-09-11T16:45:58.543" v="368" actId="20577"/>
          <ac:spMkLst>
            <pc:docMk/>
            <pc:sldMk cId="39522946" sldId="296"/>
            <ac:spMk id="3" creationId="{F7F27ADD-59BB-B181-9BC4-F00E9499C451}"/>
          </ac:spMkLst>
        </pc:spChg>
        <pc:picChg chg="add mod">
          <ac:chgData name="Matthew Gomes" userId="29e622ff4f927379" providerId="LiveId" clId="{558AE627-4108-4F11-B40D-6DE703104C27}" dt="2025-09-11T16:26:47.928" v="86"/>
          <ac:picMkLst>
            <pc:docMk/>
            <pc:sldMk cId="39522946" sldId="296"/>
            <ac:picMk id="4" creationId="{F1139F64-84EF-2777-5597-EF2BC78BAA8C}"/>
          </ac:picMkLst>
        </pc:picChg>
      </pc:sldChg>
      <pc:sldChg chg="addSp modSp mod">
        <pc:chgData name="Matthew Gomes" userId="29e622ff4f927379" providerId="LiveId" clId="{558AE627-4108-4F11-B40D-6DE703104C27}" dt="2025-09-11T16:46:37.289" v="404" actId="5793"/>
        <pc:sldMkLst>
          <pc:docMk/>
          <pc:sldMk cId="1521170121" sldId="297"/>
        </pc:sldMkLst>
        <pc:spChg chg="mod">
          <ac:chgData name="Matthew Gomes" userId="29e622ff4f927379" providerId="LiveId" clId="{558AE627-4108-4F11-B40D-6DE703104C27}" dt="2025-09-11T16:46:37.289" v="404" actId="5793"/>
          <ac:spMkLst>
            <pc:docMk/>
            <pc:sldMk cId="1521170121" sldId="297"/>
            <ac:spMk id="3" creationId="{C2C9A9BC-5F6C-050F-D399-0312DC6D800A}"/>
          </ac:spMkLst>
        </pc:spChg>
        <pc:picChg chg="add mod">
          <ac:chgData name="Matthew Gomes" userId="29e622ff4f927379" providerId="LiveId" clId="{558AE627-4108-4F11-B40D-6DE703104C27}" dt="2025-09-11T16:26:54.886" v="87"/>
          <ac:picMkLst>
            <pc:docMk/>
            <pc:sldMk cId="1521170121" sldId="297"/>
            <ac:picMk id="4" creationId="{6D8D78E3-55D5-3D80-148B-62BAD73ED636}"/>
          </ac:picMkLst>
        </pc:picChg>
      </pc:sldChg>
      <pc:sldChg chg="addSp modSp">
        <pc:chgData name="Matthew Gomes" userId="29e622ff4f927379" providerId="LiveId" clId="{558AE627-4108-4F11-B40D-6DE703104C27}" dt="2025-09-11T16:26:58.003" v="88"/>
        <pc:sldMkLst>
          <pc:docMk/>
          <pc:sldMk cId="3131374127" sldId="298"/>
        </pc:sldMkLst>
        <pc:picChg chg="add mod">
          <ac:chgData name="Matthew Gomes" userId="29e622ff4f927379" providerId="LiveId" clId="{558AE627-4108-4F11-B40D-6DE703104C27}" dt="2025-09-11T16:26:58.003" v="88"/>
          <ac:picMkLst>
            <pc:docMk/>
            <pc:sldMk cId="3131374127" sldId="298"/>
            <ac:picMk id="4" creationId="{240A8B1F-0050-D64D-71CE-7C20DC734A1C}"/>
          </ac:picMkLst>
        </pc:picChg>
      </pc:sldChg>
      <pc:sldMasterChg chg="setBg modSldLayout">
        <pc:chgData name="Matthew Gomes" userId="29e622ff4f927379" providerId="LiveId" clId="{558AE627-4108-4F11-B40D-6DE703104C27}" dt="2025-09-11T16:20:32.733" v="15"/>
        <pc:sldMasterMkLst>
          <pc:docMk/>
          <pc:sldMasterMk cId="2209977519" sldId="2147483648"/>
        </pc:sldMasterMkLst>
        <pc:sldLayoutChg chg="setBg">
          <pc:chgData name="Matthew Gomes" userId="29e622ff4f927379" providerId="LiveId" clId="{558AE627-4108-4F11-B40D-6DE703104C27}" dt="2025-09-11T16:20:32.733" v="15"/>
          <pc:sldLayoutMkLst>
            <pc:docMk/>
            <pc:sldMasterMk cId="2209977519" sldId="2147483648"/>
            <pc:sldLayoutMk cId="3168075583" sldId="2147483649"/>
          </pc:sldLayoutMkLst>
        </pc:sldLayoutChg>
        <pc:sldLayoutChg chg="setBg">
          <pc:chgData name="Matthew Gomes" userId="29e622ff4f927379" providerId="LiveId" clId="{558AE627-4108-4F11-B40D-6DE703104C27}" dt="2025-09-11T16:20:32.733" v="15"/>
          <pc:sldLayoutMkLst>
            <pc:docMk/>
            <pc:sldMasterMk cId="2209977519" sldId="2147483648"/>
            <pc:sldLayoutMk cId="2614314258" sldId="2147483650"/>
          </pc:sldLayoutMkLst>
        </pc:sldLayoutChg>
        <pc:sldLayoutChg chg="setBg">
          <pc:chgData name="Matthew Gomes" userId="29e622ff4f927379" providerId="LiveId" clId="{558AE627-4108-4F11-B40D-6DE703104C27}" dt="2025-09-11T16:20:32.733" v="15"/>
          <pc:sldLayoutMkLst>
            <pc:docMk/>
            <pc:sldMasterMk cId="2209977519" sldId="2147483648"/>
            <pc:sldLayoutMk cId="960648375" sldId="2147483651"/>
          </pc:sldLayoutMkLst>
        </pc:sldLayoutChg>
        <pc:sldLayoutChg chg="setBg">
          <pc:chgData name="Matthew Gomes" userId="29e622ff4f927379" providerId="LiveId" clId="{558AE627-4108-4F11-B40D-6DE703104C27}" dt="2025-09-11T16:20:32.733" v="15"/>
          <pc:sldLayoutMkLst>
            <pc:docMk/>
            <pc:sldMasterMk cId="2209977519" sldId="2147483648"/>
            <pc:sldLayoutMk cId="2782244947" sldId="2147483652"/>
          </pc:sldLayoutMkLst>
        </pc:sldLayoutChg>
        <pc:sldLayoutChg chg="setBg">
          <pc:chgData name="Matthew Gomes" userId="29e622ff4f927379" providerId="LiveId" clId="{558AE627-4108-4F11-B40D-6DE703104C27}" dt="2025-09-11T16:20:32.733" v="15"/>
          <pc:sldLayoutMkLst>
            <pc:docMk/>
            <pc:sldMasterMk cId="2209977519" sldId="2147483648"/>
            <pc:sldLayoutMk cId="990158736" sldId="2147483653"/>
          </pc:sldLayoutMkLst>
        </pc:sldLayoutChg>
        <pc:sldLayoutChg chg="setBg">
          <pc:chgData name="Matthew Gomes" userId="29e622ff4f927379" providerId="LiveId" clId="{558AE627-4108-4F11-B40D-6DE703104C27}" dt="2025-09-11T16:20:32.733" v="15"/>
          <pc:sldLayoutMkLst>
            <pc:docMk/>
            <pc:sldMasterMk cId="2209977519" sldId="2147483648"/>
            <pc:sldLayoutMk cId="727027711" sldId="2147483654"/>
          </pc:sldLayoutMkLst>
        </pc:sldLayoutChg>
        <pc:sldLayoutChg chg="setBg">
          <pc:chgData name="Matthew Gomes" userId="29e622ff4f927379" providerId="LiveId" clId="{558AE627-4108-4F11-B40D-6DE703104C27}" dt="2025-09-11T16:20:32.733" v="15"/>
          <pc:sldLayoutMkLst>
            <pc:docMk/>
            <pc:sldMasterMk cId="2209977519" sldId="2147483648"/>
            <pc:sldLayoutMk cId="1212999818" sldId="2147483655"/>
          </pc:sldLayoutMkLst>
        </pc:sldLayoutChg>
        <pc:sldLayoutChg chg="setBg">
          <pc:chgData name="Matthew Gomes" userId="29e622ff4f927379" providerId="LiveId" clId="{558AE627-4108-4F11-B40D-6DE703104C27}" dt="2025-09-11T16:20:32.733" v="15"/>
          <pc:sldLayoutMkLst>
            <pc:docMk/>
            <pc:sldMasterMk cId="2209977519" sldId="2147483648"/>
            <pc:sldLayoutMk cId="1840726560" sldId="2147483656"/>
          </pc:sldLayoutMkLst>
        </pc:sldLayoutChg>
        <pc:sldLayoutChg chg="setBg">
          <pc:chgData name="Matthew Gomes" userId="29e622ff4f927379" providerId="LiveId" clId="{558AE627-4108-4F11-B40D-6DE703104C27}" dt="2025-09-11T16:20:32.733" v="15"/>
          <pc:sldLayoutMkLst>
            <pc:docMk/>
            <pc:sldMasterMk cId="2209977519" sldId="2147483648"/>
            <pc:sldLayoutMk cId="3889236939" sldId="2147483657"/>
          </pc:sldLayoutMkLst>
        </pc:sldLayoutChg>
        <pc:sldLayoutChg chg="setBg">
          <pc:chgData name="Matthew Gomes" userId="29e622ff4f927379" providerId="LiveId" clId="{558AE627-4108-4F11-B40D-6DE703104C27}" dt="2025-09-11T16:20:32.733" v="15"/>
          <pc:sldLayoutMkLst>
            <pc:docMk/>
            <pc:sldMasterMk cId="2209977519" sldId="2147483648"/>
            <pc:sldLayoutMk cId="2910927964" sldId="2147483658"/>
          </pc:sldLayoutMkLst>
        </pc:sldLayoutChg>
        <pc:sldLayoutChg chg="setBg">
          <pc:chgData name="Matthew Gomes" userId="29e622ff4f927379" providerId="LiveId" clId="{558AE627-4108-4F11-B40D-6DE703104C27}" dt="2025-09-11T16:20:32.733" v="15"/>
          <pc:sldLayoutMkLst>
            <pc:docMk/>
            <pc:sldMasterMk cId="2209977519" sldId="2147483648"/>
            <pc:sldLayoutMk cId="3612223792"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9/11/2025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9/11/2025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9/11/2025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9/11/2025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9/11/2025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6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9/11/2025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of a ship&#10;&#10;AI-generated content may be incorrect.">
            <a:extLst>
              <a:ext uri="{FF2B5EF4-FFF2-40B4-BE49-F238E27FC236}">
                <a16:creationId xmlns:a16="http://schemas.microsoft.com/office/drawing/2014/main" id="{A6CFD828-C53A-DB4D-EC6A-0BC13AE32CC8}"/>
              </a:ext>
            </a:extLst>
          </p:cNvPr>
          <p:cNvPicPr>
            <a:picLocks noChangeAspect="1"/>
          </p:cNvPicPr>
          <p:nvPr/>
        </p:nvPicPr>
        <p:blipFill>
          <a:blip r:embed="rId2"/>
          <a:stretch>
            <a:fillRect/>
          </a:stretch>
        </p:blipFill>
        <p:spPr>
          <a:xfrm>
            <a:off x="1228241" y="2847812"/>
            <a:ext cx="6511448" cy="2806421"/>
          </a:xfrm>
          <a:prstGeom prst="rect">
            <a:avLst/>
          </a:prstGeom>
        </p:spPr>
      </p:pic>
      <p:sp>
        <p:nvSpPr>
          <p:cNvPr id="2" name="Title 1"/>
          <p:cNvSpPr>
            <a:spLocks noGrp="1"/>
          </p:cNvSpPr>
          <p:nvPr>
            <p:ph type="ctrTitle"/>
          </p:nvPr>
        </p:nvSpPr>
        <p:spPr>
          <a:xfrm>
            <a:off x="685800" y="832835"/>
            <a:ext cx="7772400" cy="1470025"/>
          </a:xfrm>
        </p:spPr>
        <p:txBody>
          <a:bodyPr>
            <a:normAutofit fontScale="90000"/>
          </a:bodyPr>
          <a:lstStyle/>
          <a:p>
            <a:r>
              <a:rPr dirty="0"/>
              <a:t>Falmouth Soccer Club</a:t>
            </a:r>
          </a:p>
          <a:p>
            <a:r>
              <a:rPr dirty="0"/>
              <a:t>Curriculum and Development Model</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Grades 5-6</a:t>
            </a:r>
            <a:endParaRPr dirty="0"/>
          </a:p>
        </p:txBody>
      </p:sp>
      <p:sp>
        <p:nvSpPr>
          <p:cNvPr id="3" name="Content Placeholder 2"/>
          <p:cNvSpPr>
            <a:spLocks noGrp="1"/>
          </p:cNvSpPr>
          <p:nvPr>
            <p:ph idx="1"/>
          </p:nvPr>
        </p:nvSpPr>
        <p:spPr/>
        <p:txBody>
          <a:bodyPr>
            <a:normAutofit lnSpcReduction="10000"/>
          </a:bodyPr>
          <a:lstStyle/>
          <a:p>
            <a:pPr marL="0" indent="0">
              <a:buNone/>
            </a:pPr>
            <a:r>
              <a:rPr lang="en-US" b="1" dirty="0"/>
              <a:t>Foundation Skills</a:t>
            </a:r>
          </a:p>
          <a:p>
            <a:r>
              <a:rPr lang="en-US" b="1" dirty="0"/>
              <a:t>Focus:</a:t>
            </a:r>
            <a:r>
              <a:rPr lang="en-US" dirty="0"/>
              <a:t> Building technical ability and game understanding.</a:t>
            </a:r>
          </a:p>
          <a:p>
            <a:r>
              <a:rPr lang="en-US" b="1" dirty="0"/>
              <a:t>Key Development Goals:</a:t>
            </a:r>
            <a:endParaRPr lang="en-US" dirty="0"/>
          </a:p>
          <a:p>
            <a:pPr lvl="1"/>
            <a:r>
              <a:rPr lang="en-US" dirty="0"/>
              <a:t>Improving first touch and control under pressure</a:t>
            </a:r>
          </a:p>
          <a:p>
            <a:pPr lvl="1"/>
            <a:r>
              <a:rPr lang="en-US" dirty="0"/>
              <a:t>Short passing/receiving in different directions</a:t>
            </a:r>
          </a:p>
          <a:p>
            <a:pPr lvl="1"/>
            <a:r>
              <a:rPr lang="en-US" dirty="0"/>
              <a:t>Basic combination play (give-and-go, overlaps)</a:t>
            </a:r>
          </a:p>
          <a:p>
            <a:pPr lvl="1"/>
            <a:r>
              <a:rPr lang="en-US" dirty="0"/>
              <a:t>Introduction to small-group defending (2v2, 3v3)</a:t>
            </a:r>
          </a:p>
          <a:p>
            <a:pPr lvl="1"/>
            <a:r>
              <a:rPr lang="en-US" dirty="0"/>
              <a:t>Learning positions and roles on the field</a:t>
            </a:r>
          </a:p>
          <a:p>
            <a:endParaRPr dirty="0"/>
          </a:p>
        </p:txBody>
      </p:sp>
      <p:pic>
        <p:nvPicPr>
          <p:cNvPr id="4" name="Picture 3" descr="A logo of a ship&#10;&#10;AI-generated content may be incorrect.">
            <a:extLst>
              <a:ext uri="{FF2B5EF4-FFF2-40B4-BE49-F238E27FC236}">
                <a16:creationId xmlns:a16="http://schemas.microsoft.com/office/drawing/2014/main" id="{4D7C3EF2-0C87-A86B-04A6-E59DD0CC06F2}"/>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Grades 7-8</a:t>
            </a:r>
            <a:endParaRPr dirty="0"/>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Developing the Player</a:t>
            </a:r>
          </a:p>
          <a:p>
            <a:r>
              <a:rPr lang="en-US" b="1" dirty="0"/>
              <a:t>Focus:</a:t>
            </a:r>
            <a:r>
              <a:rPr lang="en-US" dirty="0"/>
              <a:t> Expanding tactical awareness and decision-making.</a:t>
            </a:r>
          </a:p>
          <a:p>
            <a:r>
              <a:rPr lang="en-US" b="1" dirty="0"/>
              <a:t>Key Development Goals:</a:t>
            </a:r>
            <a:endParaRPr lang="en-US" dirty="0"/>
          </a:p>
          <a:p>
            <a:pPr lvl="1"/>
            <a:r>
              <a:rPr lang="en-US" dirty="0"/>
              <a:t>Playing with head up, scanning before receiving</a:t>
            </a:r>
          </a:p>
          <a:p>
            <a:pPr lvl="1"/>
            <a:r>
              <a:rPr lang="en-US" dirty="0"/>
              <a:t>Switching play and using width</a:t>
            </a:r>
          </a:p>
          <a:p>
            <a:pPr lvl="1"/>
            <a:r>
              <a:rPr lang="en-US" dirty="0"/>
              <a:t>Basic pressing and covering in defense</a:t>
            </a:r>
          </a:p>
          <a:p>
            <a:pPr lvl="1"/>
            <a:r>
              <a:rPr lang="en-US" dirty="0"/>
              <a:t>Movement off the ball (checking in/out, making runs)</a:t>
            </a:r>
          </a:p>
          <a:p>
            <a:pPr lvl="1"/>
            <a:r>
              <a:rPr lang="en-US" dirty="0"/>
              <a:t>Introduction to strength, agility, and coordination training</a:t>
            </a:r>
          </a:p>
          <a:p>
            <a:pPr lvl="1"/>
            <a:r>
              <a:rPr lang="en-US" dirty="0"/>
              <a:t>Nurturing resilience and confidence</a:t>
            </a:r>
          </a:p>
        </p:txBody>
      </p:sp>
      <p:pic>
        <p:nvPicPr>
          <p:cNvPr id="4" name="Picture 3" descr="A logo of a ship&#10;&#10;AI-generated content may be incorrect.">
            <a:extLst>
              <a:ext uri="{FF2B5EF4-FFF2-40B4-BE49-F238E27FC236}">
                <a16:creationId xmlns:a16="http://schemas.microsoft.com/office/drawing/2014/main" id="{132A1858-4487-4AD7-CB3C-3A624DCD4EE1}"/>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Grades HS</a:t>
            </a:r>
            <a:endParaRPr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a:t>Team Play &amp; Transitions</a:t>
            </a:r>
          </a:p>
          <a:p>
            <a:r>
              <a:rPr lang="en-US" b="1" dirty="0"/>
              <a:t>Focus:</a:t>
            </a:r>
            <a:r>
              <a:rPr lang="en-US" dirty="0"/>
              <a:t> Speed of play, tactical flexibility, and transitions.</a:t>
            </a:r>
          </a:p>
          <a:p>
            <a:r>
              <a:rPr lang="en-US" b="1" dirty="0"/>
              <a:t>Key Development Goals:</a:t>
            </a:r>
            <a:endParaRPr lang="en-US" dirty="0"/>
          </a:p>
          <a:p>
            <a:pPr lvl="1"/>
            <a:r>
              <a:rPr lang="en-US" dirty="0"/>
              <a:t>Quick decision-making under pressure</a:t>
            </a:r>
          </a:p>
          <a:p>
            <a:pPr lvl="1"/>
            <a:r>
              <a:rPr lang="en-US" dirty="0"/>
              <a:t>Playing out of the back and organized buildup</a:t>
            </a:r>
          </a:p>
          <a:p>
            <a:pPr lvl="1"/>
            <a:r>
              <a:rPr lang="en-US" dirty="0"/>
              <a:t>Compact defending and counter-pressing</a:t>
            </a:r>
          </a:p>
          <a:p>
            <a:pPr lvl="1"/>
            <a:r>
              <a:rPr lang="en-US" dirty="0"/>
              <a:t>Structured attacking patterns (overlaps, third-man runs, through balls)</a:t>
            </a:r>
          </a:p>
          <a:p>
            <a:pPr lvl="1"/>
            <a:r>
              <a:rPr lang="en-US" dirty="0"/>
              <a:t>Physical development (endurance, speed, injury prevention)</a:t>
            </a:r>
          </a:p>
          <a:p>
            <a:pPr lvl="1"/>
            <a:r>
              <a:rPr lang="en-US" dirty="0"/>
              <a:t>Building leadership and communication on the field</a:t>
            </a:r>
          </a:p>
        </p:txBody>
      </p:sp>
      <p:pic>
        <p:nvPicPr>
          <p:cNvPr id="4" name="Picture 3" descr="A logo of a ship&#10;&#10;AI-generated content may be incorrect.">
            <a:extLst>
              <a:ext uri="{FF2B5EF4-FFF2-40B4-BE49-F238E27FC236}">
                <a16:creationId xmlns:a16="http://schemas.microsoft.com/office/drawing/2014/main" id="{8A88B296-9FD3-0EA3-7CC7-AD88AD6AE790}"/>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8EF58A-3129-FAE1-7061-9770CDF36F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875D6D-93C0-11A6-8992-C0BE4E5A39D4}"/>
              </a:ext>
            </a:extLst>
          </p:cNvPr>
          <p:cNvSpPr>
            <a:spLocks noGrp="1"/>
          </p:cNvSpPr>
          <p:nvPr>
            <p:ph type="title"/>
          </p:nvPr>
        </p:nvSpPr>
        <p:spPr/>
        <p:txBody>
          <a:bodyPr/>
          <a:lstStyle/>
          <a:p>
            <a:r>
              <a:rPr lang="en-US" b="1" dirty="0"/>
              <a:t>Grades HS</a:t>
            </a:r>
            <a:endParaRPr dirty="0"/>
          </a:p>
        </p:txBody>
      </p:sp>
      <p:sp>
        <p:nvSpPr>
          <p:cNvPr id="3" name="Content Placeholder 2">
            <a:extLst>
              <a:ext uri="{FF2B5EF4-FFF2-40B4-BE49-F238E27FC236}">
                <a16:creationId xmlns:a16="http://schemas.microsoft.com/office/drawing/2014/main" id="{F0BCE3C8-C0AC-0114-99CC-D5F612F7546E}"/>
              </a:ext>
            </a:extLst>
          </p:cNvPr>
          <p:cNvSpPr>
            <a:spLocks noGrp="1"/>
          </p:cNvSpPr>
          <p:nvPr>
            <p:ph idx="1"/>
          </p:nvPr>
        </p:nvSpPr>
        <p:spPr/>
        <p:txBody>
          <a:bodyPr>
            <a:normAutofit fontScale="77500" lnSpcReduction="20000"/>
          </a:bodyPr>
          <a:lstStyle/>
          <a:p>
            <a:pPr marL="0" indent="0">
              <a:buNone/>
            </a:pPr>
            <a:r>
              <a:rPr lang="en-US" b="1" dirty="0"/>
              <a:t>Performance &amp; Identity</a:t>
            </a:r>
          </a:p>
          <a:p>
            <a:r>
              <a:rPr lang="en-US" b="1" dirty="0"/>
              <a:t>Focus:</a:t>
            </a:r>
            <a:r>
              <a:rPr lang="en-US" dirty="0"/>
              <a:t> High-level execution, adaptability, and competing to win.</a:t>
            </a:r>
          </a:p>
          <a:p>
            <a:r>
              <a:rPr lang="en-US" b="1" dirty="0"/>
              <a:t>Key Development Goals:</a:t>
            </a:r>
            <a:endParaRPr lang="en-US" dirty="0"/>
          </a:p>
          <a:p>
            <a:pPr lvl="1"/>
            <a:r>
              <a:rPr lang="en-US" dirty="0"/>
              <a:t>Mastery of technical skills under game intensity</a:t>
            </a:r>
          </a:p>
          <a:p>
            <a:pPr lvl="1"/>
            <a:r>
              <a:rPr lang="en-US" dirty="0"/>
              <a:t>Understanding and executing multiple formations/systems</a:t>
            </a:r>
          </a:p>
          <a:p>
            <a:pPr lvl="1"/>
            <a:r>
              <a:rPr lang="en-US" dirty="0"/>
              <a:t>Advanced pressing, counter-pressing, and defensive organization</a:t>
            </a:r>
          </a:p>
          <a:p>
            <a:pPr lvl="1"/>
            <a:r>
              <a:rPr lang="en-US" dirty="0"/>
              <a:t>Creating and finishing scoring chances in varied ways</a:t>
            </a:r>
          </a:p>
          <a:p>
            <a:pPr lvl="1"/>
            <a:r>
              <a:rPr lang="en-US" dirty="0"/>
              <a:t>Position-specific roles and specialization</a:t>
            </a:r>
          </a:p>
          <a:p>
            <a:pPr lvl="1"/>
            <a:r>
              <a:rPr lang="en-US" dirty="0"/>
              <a:t>Mental toughness, preparation, and consistency</a:t>
            </a:r>
          </a:p>
          <a:p>
            <a:pPr lvl="1"/>
            <a:r>
              <a:rPr lang="en-US" dirty="0"/>
              <a:t>Preparing for post-high school play (college, club, or lifelong soccer)</a:t>
            </a:r>
          </a:p>
        </p:txBody>
      </p:sp>
      <p:pic>
        <p:nvPicPr>
          <p:cNvPr id="4" name="Picture 3" descr="A logo of a ship&#10;&#10;AI-generated content may be incorrect.">
            <a:extLst>
              <a:ext uri="{FF2B5EF4-FFF2-40B4-BE49-F238E27FC236}">
                <a16:creationId xmlns:a16="http://schemas.microsoft.com/office/drawing/2014/main" id="{217E4F7D-D799-F6A1-F86D-CF966C9DD027}"/>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3551354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GOALKEEPING</a:t>
            </a:r>
          </a:p>
        </p:txBody>
      </p:sp>
      <p:pic>
        <p:nvPicPr>
          <p:cNvPr id="5" name="Picture 4" descr="A logo of a ship&#10;&#10;AI-generated content may be incorrect.">
            <a:extLst>
              <a:ext uri="{FF2B5EF4-FFF2-40B4-BE49-F238E27FC236}">
                <a16:creationId xmlns:a16="http://schemas.microsoft.com/office/drawing/2014/main" id="{52D07C8A-5EAD-F7B2-F4CF-E7DEB48C395C}"/>
              </a:ext>
            </a:extLst>
          </p:cNvPr>
          <p:cNvPicPr>
            <a:picLocks noChangeAspect="1"/>
          </p:cNvPicPr>
          <p:nvPr/>
        </p:nvPicPr>
        <p:blipFill>
          <a:blip r:embed="rId2"/>
          <a:stretch>
            <a:fillRect/>
          </a:stretch>
        </p:blipFill>
        <p:spPr>
          <a:xfrm>
            <a:off x="6578600" y="74187"/>
            <a:ext cx="3582155" cy="1543901"/>
          </a:xfrm>
          <a:prstGeom prst="rect">
            <a:avLst/>
          </a:prstGeom>
        </p:spPr>
      </p:pic>
      <p:pic>
        <p:nvPicPr>
          <p:cNvPr id="8" name="Content Placeholder 7">
            <a:extLst>
              <a:ext uri="{FF2B5EF4-FFF2-40B4-BE49-F238E27FC236}">
                <a16:creationId xmlns:a16="http://schemas.microsoft.com/office/drawing/2014/main" id="{6A3D3C5C-ACD3-266A-1C46-17AD63A8D519}"/>
              </a:ext>
            </a:extLst>
          </p:cNvPr>
          <p:cNvPicPr>
            <a:picLocks noGrp="1" noChangeAspect="1"/>
          </p:cNvPicPr>
          <p:nvPr>
            <p:ph idx="1"/>
          </p:nvPr>
        </p:nvPicPr>
        <p:blipFill>
          <a:blip r:embed="rId3"/>
          <a:stretch>
            <a:fillRect/>
          </a:stretch>
        </p:blipFill>
        <p:spPr>
          <a:xfrm>
            <a:off x="1035468" y="1714500"/>
            <a:ext cx="7395677" cy="3720387"/>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156A0-29C9-1779-AE89-6BD59DD7E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FEB2E6-A663-1B1E-2572-207BCFC4E445}"/>
              </a:ext>
            </a:extLst>
          </p:cNvPr>
          <p:cNvSpPr>
            <a:spLocks noGrp="1"/>
          </p:cNvSpPr>
          <p:nvPr>
            <p:ph type="title"/>
          </p:nvPr>
        </p:nvSpPr>
        <p:spPr/>
        <p:txBody>
          <a:bodyPr/>
          <a:lstStyle/>
          <a:p>
            <a:r>
              <a:rPr lang="en-US" b="1" dirty="0"/>
              <a:t>Overall Philosophy</a:t>
            </a:r>
            <a:endParaRPr lang="en-US" dirty="0"/>
          </a:p>
        </p:txBody>
      </p:sp>
      <p:sp>
        <p:nvSpPr>
          <p:cNvPr id="3" name="Content Placeholder 2">
            <a:extLst>
              <a:ext uri="{FF2B5EF4-FFF2-40B4-BE49-F238E27FC236}">
                <a16:creationId xmlns:a16="http://schemas.microsoft.com/office/drawing/2014/main" id="{2A962811-AF73-6635-B174-4EA243FF9902}"/>
              </a:ext>
            </a:extLst>
          </p:cNvPr>
          <p:cNvSpPr>
            <a:spLocks noGrp="1"/>
          </p:cNvSpPr>
          <p:nvPr>
            <p:ph idx="1"/>
          </p:nvPr>
        </p:nvSpPr>
        <p:spPr/>
        <p:txBody>
          <a:bodyPr/>
          <a:lstStyle/>
          <a:p>
            <a:pPr marL="0" indent="0">
              <a:buNone/>
            </a:pPr>
            <a:r>
              <a:rPr lang="en-US" dirty="0"/>
              <a:t>Goalkeeper development should move from </a:t>
            </a:r>
            <a:r>
              <a:rPr lang="en-US" b="1" dirty="0"/>
              <a:t>basic handling and confidence</a:t>
            </a:r>
            <a:r>
              <a:rPr lang="en-US" dirty="0"/>
              <a:t> in the early years, toward </a:t>
            </a:r>
            <a:r>
              <a:rPr lang="en-US" b="1" dirty="0"/>
              <a:t>commanding presence, leadership, and tactical execution</a:t>
            </a:r>
            <a:r>
              <a:rPr lang="en-US" dirty="0"/>
              <a:t> in the later years. Every phase reinforces the keeper’s dual role as both a </a:t>
            </a:r>
            <a:r>
              <a:rPr lang="en-US" b="1" dirty="0"/>
              <a:t>shot-stopper and first attacker</a:t>
            </a:r>
            <a:r>
              <a:rPr lang="en-US" dirty="0"/>
              <a:t>.</a:t>
            </a:r>
          </a:p>
        </p:txBody>
      </p:sp>
      <p:pic>
        <p:nvPicPr>
          <p:cNvPr id="4" name="Picture 3" descr="A logo of a ship&#10;&#10;AI-generated content may be incorrect.">
            <a:extLst>
              <a:ext uri="{FF2B5EF4-FFF2-40B4-BE49-F238E27FC236}">
                <a16:creationId xmlns:a16="http://schemas.microsoft.com/office/drawing/2014/main" id="{DF762CFB-EC31-CAEA-9E2D-5F12D47791A4}"/>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2909114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319086-4521-EE58-AD38-FE6AFBE6A20D}"/>
              </a:ext>
            </a:extLst>
          </p:cNvPr>
          <p:cNvSpPr>
            <a:spLocks noGrp="1"/>
          </p:cNvSpPr>
          <p:nvPr>
            <p:ph type="title"/>
          </p:nvPr>
        </p:nvSpPr>
        <p:spPr/>
        <p:txBody>
          <a:bodyPr/>
          <a:lstStyle/>
          <a:p>
            <a:r>
              <a:rPr lang="en-US" b="1" dirty="0"/>
              <a:t>Grades 2–4</a:t>
            </a:r>
            <a:endParaRPr lang="en-US" dirty="0"/>
          </a:p>
        </p:txBody>
      </p:sp>
      <p:sp>
        <p:nvSpPr>
          <p:cNvPr id="3" name="Content Placeholder 2">
            <a:extLst>
              <a:ext uri="{FF2B5EF4-FFF2-40B4-BE49-F238E27FC236}">
                <a16:creationId xmlns:a16="http://schemas.microsoft.com/office/drawing/2014/main" id="{ACA0F8A5-2471-406E-5E45-CDB2292FAC0E}"/>
              </a:ext>
            </a:extLst>
          </p:cNvPr>
          <p:cNvSpPr>
            <a:spLocks noGrp="1"/>
          </p:cNvSpPr>
          <p:nvPr>
            <p:ph idx="1"/>
          </p:nvPr>
        </p:nvSpPr>
        <p:spPr/>
        <p:txBody>
          <a:bodyPr>
            <a:normAutofit lnSpcReduction="10000"/>
          </a:bodyPr>
          <a:lstStyle/>
          <a:p>
            <a:pPr marL="0" indent="0">
              <a:buNone/>
            </a:pPr>
            <a:r>
              <a:rPr lang="en-US" b="1" dirty="0"/>
              <a:t>Fundamentals of Goalkeeping</a:t>
            </a:r>
          </a:p>
          <a:p>
            <a:r>
              <a:rPr lang="en-US" b="1" dirty="0"/>
              <a:t>Focus:</a:t>
            </a:r>
            <a:r>
              <a:rPr lang="en-US" dirty="0"/>
              <a:t> Introduce the position in a fun, safe way.</a:t>
            </a:r>
          </a:p>
          <a:p>
            <a:r>
              <a:rPr lang="en-US" b="1" dirty="0"/>
              <a:t>Key Goals:</a:t>
            </a:r>
            <a:endParaRPr lang="en-US" dirty="0"/>
          </a:p>
          <a:p>
            <a:pPr lvl="1"/>
            <a:r>
              <a:rPr lang="en-US" dirty="0"/>
              <a:t>Basic catching and rolling techniques</a:t>
            </a:r>
          </a:p>
          <a:p>
            <a:pPr lvl="1"/>
            <a:r>
              <a:rPr lang="en-US" dirty="0"/>
              <a:t>Understanding when to use hands vs. feet</a:t>
            </a:r>
          </a:p>
          <a:p>
            <a:pPr lvl="1"/>
            <a:r>
              <a:rPr lang="en-US" dirty="0"/>
              <a:t>Getting comfortable diving on soft surfaces</a:t>
            </a:r>
          </a:p>
          <a:p>
            <a:pPr lvl="1"/>
            <a:r>
              <a:rPr lang="en-US" dirty="0"/>
              <a:t>Simple positioning in front of goal</a:t>
            </a:r>
          </a:p>
          <a:p>
            <a:pPr lvl="1"/>
            <a:r>
              <a:rPr lang="en-US" dirty="0"/>
              <a:t>Confidence, bravery, and enjoyment</a:t>
            </a:r>
          </a:p>
          <a:p>
            <a:endParaRPr lang="en-US" dirty="0"/>
          </a:p>
        </p:txBody>
      </p:sp>
      <p:pic>
        <p:nvPicPr>
          <p:cNvPr id="4" name="Picture 3" descr="A logo of a ship&#10;&#10;AI-generated content may be incorrect.">
            <a:extLst>
              <a:ext uri="{FF2B5EF4-FFF2-40B4-BE49-F238E27FC236}">
                <a16:creationId xmlns:a16="http://schemas.microsoft.com/office/drawing/2014/main" id="{113C0BD8-5859-3D0B-02BB-BEF6CE2735FE}"/>
              </a:ext>
            </a:extLst>
          </p:cNvPr>
          <p:cNvPicPr>
            <a:picLocks noChangeAspect="1"/>
          </p:cNvPicPr>
          <p:nvPr/>
        </p:nvPicPr>
        <p:blipFill>
          <a:blip r:embed="rId2"/>
          <a:stretch>
            <a:fillRect/>
          </a:stretch>
        </p:blipFill>
        <p:spPr>
          <a:xfrm>
            <a:off x="6578600" y="99588"/>
            <a:ext cx="3582155" cy="1543901"/>
          </a:xfrm>
          <a:prstGeom prst="rect">
            <a:avLst/>
          </a:prstGeom>
        </p:spPr>
      </p:pic>
    </p:spTree>
    <p:extLst>
      <p:ext uri="{BB962C8B-B14F-4D97-AF65-F5344CB8AC3E}">
        <p14:creationId xmlns:p14="http://schemas.microsoft.com/office/powerpoint/2010/main" val="76536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B8A4D3-68E2-E2C2-5383-B0F5770908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E0DEF2-CD2D-6D7A-1173-74F98C2E9459}"/>
              </a:ext>
            </a:extLst>
          </p:cNvPr>
          <p:cNvSpPr>
            <a:spLocks noGrp="1"/>
          </p:cNvSpPr>
          <p:nvPr>
            <p:ph type="title"/>
          </p:nvPr>
        </p:nvSpPr>
        <p:spPr/>
        <p:txBody>
          <a:bodyPr/>
          <a:lstStyle/>
          <a:p>
            <a:r>
              <a:rPr lang="en-US" b="1" dirty="0"/>
              <a:t>Grades 5-6</a:t>
            </a:r>
            <a:endParaRPr lang="en-US" dirty="0"/>
          </a:p>
        </p:txBody>
      </p:sp>
      <p:sp>
        <p:nvSpPr>
          <p:cNvPr id="3" name="Content Placeholder 2">
            <a:extLst>
              <a:ext uri="{FF2B5EF4-FFF2-40B4-BE49-F238E27FC236}">
                <a16:creationId xmlns:a16="http://schemas.microsoft.com/office/drawing/2014/main" id="{D055EBB6-959B-212B-2679-D92575808095}"/>
              </a:ext>
            </a:extLst>
          </p:cNvPr>
          <p:cNvSpPr>
            <a:spLocks noGrp="1"/>
          </p:cNvSpPr>
          <p:nvPr>
            <p:ph idx="1"/>
          </p:nvPr>
        </p:nvSpPr>
        <p:spPr/>
        <p:txBody>
          <a:bodyPr>
            <a:normAutofit fontScale="92500" lnSpcReduction="10000"/>
          </a:bodyPr>
          <a:lstStyle/>
          <a:p>
            <a:pPr marL="0" indent="0">
              <a:buNone/>
            </a:pPr>
            <a:r>
              <a:rPr lang="en-US" b="1" dirty="0"/>
              <a:t>Foundation Skills</a:t>
            </a:r>
          </a:p>
          <a:p>
            <a:r>
              <a:rPr lang="en-US" b="1" dirty="0"/>
              <a:t>Focus:</a:t>
            </a:r>
            <a:r>
              <a:rPr lang="en-US" dirty="0"/>
              <a:t> Establish technical building blocks.</a:t>
            </a:r>
          </a:p>
          <a:p>
            <a:r>
              <a:rPr lang="en-US" b="1" dirty="0"/>
              <a:t>Key Goals:</a:t>
            </a:r>
            <a:endParaRPr lang="en-US" dirty="0"/>
          </a:p>
          <a:p>
            <a:pPr lvl="1"/>
            <a:r>
              <a:rPr lang="en-US" dirty="0"/>
              <a:t>Proper stance and footwork</a:t>
            </a:r>
          </a:p>
          <a:p>
            <a:pPr lvl="1"/>
            <a:r>
              <a:rPr lang="en-US" dirty="0"/>
              <a:t>Handling low, mid, and high balls consistently</a:t>
            </a:r>
          </a:p>
          <a:p>
            <a:pPr lvl="1"/>
            <a:r>
              <a:rPr lang="en-US" dirty="0"/>
              <a:t>Introduction to distribution (throws, punts, short passes)</a:t>
            </a:r>
          </a:p>
          <a:p>
            <a:pPr lvl="1"/>
            <a:r>
              <a:rPr lang="en-US" dirty="0"/>
              <a:t>Understanding angles and positioning in goal</a:t>
            </a:r>
          </a:p>
          <a:p>
            <a:pPr lvl="1"/>
            <a:r>
              <a:rPr lang="en-US" dirty="0"/>
              <a:t>Communication with defenders (“man on,” “keeper’s ball”)</a:t>
            </a:r>
          </a:p>
          <a:p>
            <a:endParaRPr lang="en-US" dirty="0"/>
          </a:p>
        </p:txBody>
      </p:sp>
      <p:pic>
        <p:nvPicPr>
          <p:cNvPr id="4" name="Picture 3" descr="A logo of a ship&#10;&#10;AI-generated content may be incorrect.">
            <a:extLst>
              <a:ext uri="{FF2B5EF4-FFF2-40B4-BE49-F238E27FC236}">
                <a16:creationId xmlns:a16="http://schemas.microsoft.com/office/drawing/2014/main" id="{DDCF5290-BBCF-3AC3-CCC7-FFD21BDB0F4B}"/>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13553896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1D474F-C141-7EE1-0502-7C247A7C99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9A55D0-A7A3-EB73-D923-6C86874B6151}"/>
              </a:ext>
            </a:extLst>
          </p:cNvPr>
          <p:cNvSpPr>
            <a:spLocks noGrp="1"/>
          </p:cNvSpPr>
          <p:nvPr>
            <p:ph type="title"/>
          </p:nvPr>
        </p:nvSpPr>
        <p:spPr/>
        <p:txBody>
          <a:bodyPr/>
          <a:lstStyle/>
          <a:p>
            <a:r>
              <a:rPr lang="en-US" b="1" dirty="0"/>
              <a:t>Grades 7-8</a:t>
            </a:r>
            <a:endParaRPr lang="en-US" dirty="0"/>
          </a:p>
        </p:txBody>
      </p:sp>
      <p:sp>
        <p:nvSpPr>
          <p:cNvPr id="3" name="Content Placeholder 2">
            <a:extLst>
              <a:ext uri="{FF2B5EF4-FFF2-40B4-BE49-F238E27FC236}">
                <a16:creationId xmlns:a16="http://schemas.microsoft.com/office/drawing/2014/main" id="{6ED1061F-9FA7-50E4-2BCD-75F268CEA20F}"/>
              </a:ext>
            </a:extLst>
          </p:cNvPr>
          <p:cNvSpPr>
            <a:spLocks noGrp="1"/>
          </p:cNvSpPr>
          <p:nvPr>
            <p:ph idx="1"/>
          </p:nvPr>
        </p:nvSpPr>
        <p:spPr/>
        <p:txBody>
          <a:bodyPr>
            <a:normAutofit fontScale="85000" lnSpcReduction="10000"/>
          </a:bodyPr>
          <a:lstStyle/>
          <a:p>
            <a:pPr marL="0" indent="0">
              <a:buNone/>
            </a:pPr>
            <a:r>
              <a:rPr lang="en-US" b="1" dirty="0"/>
              <a:t>Developing the Goalkeeper</a:t>
            </a:r>
          </a:p>
          <a:p>
            <a:r>
              <a:rPr lang="en-US" b="1" dirty="0"/>
              <a:t>Focus:</a:t>
            </a:r>
            <a:r>
              <a:rPr lang="en-US" dirty="0"/>
              <a:t> Expanding technique and game awareness.</a:t>
            </a:r>
          </a:p>
          <a:p>
            <a:r>
              <a:rPr lang="en-US" b="1" dirty="0"/>
              <a:t>Key Goals:</a:t>
            </a:r>
            <a:endParaRPr lang="en-US" dirty="0"/>
          </a:p>
          <a:p>
            <a:pPr lvl="1"/>
            <a:r>
              <a:rPr lang="en-US" dirty="0"/>
              <a:t>Diving to both sides with proper technique</a:t>
            </a:r>
          </a:p>
          <a:p>
            <a:pPr lvl="1"/>
            <a:r>
              <a:rPr lang="en-US" dirty="0"/>
              <a:t>Starting command of the penalty area (claiming crosses)</a:t>
            </a:r>
          </a:p>
          <a:p>
            <a:pPr lvl="1"/>
            <a:r>
              <a:rPr lang="en-US" dirty="0"/>
              <a:t>Playing with feet: short passing, simple long balls</a:t>
            </a:r>
          </a:p>
          <a:p>
            <a:pPr lvl="1"/>
            <a:r>
              <a:rPr lang="en-US" dirty="0"/>
              <a:t>1v1 decision-making (close down vs. hold position)</a:t>
            </a:r>
          </a:p>
          <a:p>
            <a:pPr lvl="1"/>
            <a:r>
              <a:rPr lang="en-US" dirty="0"/>
              <a:t>Beginning to organize defenders on set pieces</a:t>
            </a:r>
          </a:p>
          <a:p>
            <a:pPr lvl="1"/>
            <a:r>
              <a:rPr lang="en-US" dirty="0"/>
              <a:t>Building confidence, resilience, and quick recovery after mistakes</a:t>
            </a:r>
          </a:p>
          <a:p>
            <a:endParaRPr lang="en-US" dirty="0"/>
          </a:p>
        </p:txBody>
      </p:sp>
      <p:pic>
        <p:nvPicPr>
          <p:cNvPr id="4" name="Picture 3" descr="A logo of a ship&#10;&#10;AI-generated content may be incorrect.">
            <a:extLst>
              <a:ext uri="{FF2B5EF4-FFF2-40B4-BE49-F238E27FC236}">
                <a16:creationId xmlns:a16="http://schemas.microsoft.com/office/drawing/2014/main" id="{A14C1D25-6EE1-DBE4-3174-E7EE07A202FC}"/>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17181469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912A0-E68C-0027-5D5A-F33F33DD4D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73B0FF-E4DE-43D3-B447-2CF659BD5D66}"/>
              </a:ext>
            </a:extLst>
          </p:cNvPr>
          <p:cNvSpPr>
            <a:spLocks noGrp="1"/>
          </p:cNvSpPr>
          <p:nvPr>
            <p:ph type="title"/>
          </p:nvPr>
        </p:nvSpPr>
        <p:spPr/>
        <p:txBody>
          <a:bodyPr/>
          <a:lstStyle/>
          <a:p>
            <a:r>
              <a:rPr lang="en-US" b="1" dirty="0"/>
              <a:t>Grades HS</a:t>
            </a:r>
            <a:endParaRPr lang="en-US" dirty="0"/>
          </a:p>
        </p:txBody>
      </p:sp>
      <p:sp>
        <p:nvSpPr>
          <p:cNvPr id="3" name="Content Placeholder 2">
            <a:extLst>
              <a:ext uri="{FF2B5EF4-FFF2-40B4-BE49-F238E27FC236}">
                <a16:creationId xmlns:a16="http://schemas.microsoft.com/office/drawing/2014/main" id="{16DD05D0-B077-3A5E-7181-3F51F5479D28}"/>
              </a:ext>
            </a:extLst>
          </p:cNvPr>
          <p:cNvSpPr>
            <a:spLocks noGrp="1"/>
          </p:cNvSpPr>
          <p:nvPr>
            <p:ph idx="1"/>
          </p:nvPr>
        </p:nvSpPr>
        <p:spPr/>
        <p:txBody>
          <a:bodyPr>
            <a:normAutofit fontScale="85000" lnSpcReduction="10000"/>
          </a:bodyPr>
          <a:lstStyle/>
          <a:p>
            <a:pPr marL="0" indent="0">
              <a:buNone/>
            </a:pPr>
            <a:r>
              <a:rPr lang="en-US" b="1" dirty="0"/>
              <a:t>Team Play &amp; Transitions</a:t>
            </a:r>
          </a:p>
          <a:p>
            <a:r>
              <a:rPr lang="en-US" b="1" dirty="0"/>
              <a:t>Focus:</a:t>
            </a:r>
            <a:r>
              <a:rPr lang="en-US" dirty="0"/>
              <a:t> Becoming an integral part of the team’s system.</a:t>
            </a:r>
          </a:p>
          <a:p>
            <a:r>
              <a:rPr lang="en-US" b="1" dirty="0"/>
              <a:t>Key Goals:</a:t>
            </a:r>
            <a:endParaRPr lang="en-US" dirty="0"/>
          </a:p>
          <a:p>
            <a:pPr lvl="1"/>
            <a:r>
              <a:rPr lang="en-US" dirty="0"/>
              <a:t>Advanced distribution: building out of the back under pressure</a:t>
            </a:r>
          </a:p>
          <a:p>
            <a:pPr lvl="1"/>
            <a:r>
              <a:rPr lang="en-US" dirty="0"/>
              <a:t>Timing and bravery in aerial duels/crosses</a:t>
            </a:r>
          </a:p>
          <a:p>
            <a:pPr lvl="1"/>
            <a:r>
              <a:rPr lang="en-US" dirty="0"/>
              <a:t>Anticipation and reading the game (sweeper-keeper skills)</a:t>
            </a:r>
          </a:p>
          <a:p>
            <a:pPr lvl="1"/>
            <a:r>
              <a:rPr lang="en-US" dirty="0"/>
              <a:t>Consistent shot-stopping under pressure</a:t>
            </a:r>
          </a:p>
          <a:p>
            <a:pPr lvl="1"/>
            <a:r>
              <a:rPr lang="en-US" dirty="0"/>
              <a:t>Leadership in defensive organization and communication</a:t>
            </a:r>
          </a:p>
          <a:p>
            <a:pPr lvl="1"/>
            <a:r>
              <a:rPr lang="en-US" dirty="0"/>
              <a:t>Strength, agility, and explosiveness training</a:t>
            </a:r>
          </a:p>
          <a:p>
            <a:endParaRPr lang="en-US" dirty="0"/>
          </a:p>
        </p:txBody>
      </p:sp>
      <p:pic>
        <p:nvPicPr>
          <p:cNvPr id="4" name="Picture 3" descr="A logo of a ship&#10;&#10;AI-generated content may be incorrect.">
            <a:extLst>
              <a:ext uri="{FF2B5EF4-FFF2-40B4-BE49-F238E27FC236}">
                <a16:creationId xmlns:a16="http://schemas.microsoft.com/office/drawing/2014/main" id="{124F41FA-84BB-C4C3-B9CE-ACCCE843A101}"/>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2814518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OUR VISION</a:t>
            </a:r>
          </a:p>
        </p:txBody>
      </p:sp>
      <p:sp>
        <p:nvSpPr>
          <p:cNvPr id="3" name="Content Placeholder 2"/>
          <p:cNvSpPr>
            <a:spLocks noGrp="1"/>
          </p:cNvSpPr>
          <p:nvPr>
            <p:ph idx="1"/>
          </p:nvPr>
        </p:nvSpPr>
        <p:spPr/>
        <p:txBody>
          <a:bodyPr/>
          <a:lstStyle/>
          <a:p>
            <a:pPr marL="0" indent="0">
              <a:buNone/>
            </a:pPr>
            <a:r>
              <a:rPr lang="en-US" dirty="0"/>
              <a:t>To be the premier destination for competitive soccer in Falmouth, nurturing a culture of excellence, growth, and character building while ensuring every player finds their place at the right level of soccer for their abilities.</a:t>
            </a:r>
            <a:endParaRPr dirty="0"/>
          </a:p>
        </p:txBody>
      </p:sp>
      <p:pic>
        <p:nvPicPr>
          <p:cNvPr id="5" name="Picture 4" descr="A logo of a ship&#10;&#10;AI-generated content may be incorrect.">
            <a:extLst>
              <a:ext uri="{FF2B5EF4-FFF2-40B4-BE49-F238E27FC236}">
                <a16:creationId xmlns:a16="http://schemas.microsoft.com/office/drawing/2014/main" id="{E95AB5E5-D449-694D-F1C9-D5DCC54F93A3}"/>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71E63-144E-0B02-7938-0F2DD0044B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8F25A2-FE1E-BAEC-79F3-E0E6C620B312}"/>
              </a:ext>
            </a:extLst>
          </p:cNvPr>
          <p:cNvSpPr>
            <a:spLocks noGrp="1"/>
          </p:cNvSpPr>
          <p:nvPr>
            <p:ph type="title"/>
          </p:nvPr>
        </p:nvSpPr>
        <p:spPr/>
        <p:txBody>
          <a:bodyPr/>
          <a:lstStyle/>
          <a:p>
            <a:r>
              <a:rPr lang="en-US" b="1" dirty="0"/>
              <a:t>Grades HS</a:t>
            </a:r>
            <a:endParaRPr lang="en-US" dirty="0"/>
          </a:p>
        </p:txBody>
      </p:sp>
      <p:sp>
        <p:nvSpPr>
          <p:cNvPr id="3" name="Content Placeholder 2">
            <a:extLst>
              <a:ext uri="{FF2B5EF4-FFF2-40B4-BE49-F238E27FC236}">
                <a16:creationId xmlns:a16="http://schemas.microsoft.com/office/drawing/2014/main" id="{4C7E9C20-686F-7FF1-C1DC-35178DB33294}"/>
              </a:ext>
            </a:extLst>
          </p:cNvPr>
          <p:cNvSpPr>
            <a:spLocks noGrp="1"/>
          </p:cNvSpPr>
          <p:nvPr>
            <p:ph idx="1"/>
          </p:nvPr>
        </p:nvSpPr>
        <p:spPr/>
        <p:txBody>
          <a:bodyPr>
            <a:normAutofit fontScale="77500" lnSpcReduction="20000"/>
          </a:bodyPr>
          <a:lstStyle/>
          <a:p>
            <a:pPr marL="0" indent="0">
              <a:buNone/>
            </a:pPr>
            <a:r>
              <a:rPr lang="en-US" b="1" dirty="0"/>
              <a:t>Performance &amp; Identity</a:t>
            </a:r>
          </a:p>
          <a:p>
            <a:r>
              <a:rPr lang="en-US" b="1" dirty="0"/>
              <a:t>Focus:</a:t>
            </a:r>
            <a:r>
              <a:rPr lang="en-US" dirty="0"/>
              <a:t> High-performance execution, leadership, and preparation for higher levels.</a:t>
            </a:r>
          </a:p>
          <a:p>
            <a:r>
              <a:rPr lang="en-US" b="1" dirty="0"/>
              <a:t>Key Goals:</a:t>
            </a:r>
            <a:endParaRPr lang="en-US" dirty="0"/>
          </a:p>
          <a:p>
            <a:pPr lvl="1"/>
            <a:r>
              <a:rPr lang="en-US" dirty="0"/>
              <a:t>Mastery of all handling, diving, and distribution techniques</a:t>
            </a:r>
          </a:p>
          <a:p>
            <a:pPr lvl="1"/>
            <a:r>
              <a:rPr lang="en-US" dirty="0"/>
              <a:t>Commanding the box with presence and communication</a:t>
            </a:r>
          </a:p>
          <a:p>
            <a:pPr lvl="1"/>
            <a:r>
              <a:rPr lang="en-US" dirty="0"/>
              <a:t>Understanding and executing tactical systems from the back</a:t>
            </a:r>
          </a:p>
          <a:p>
            <a:pPr lvl="1"/>
            <a:r>
              <a:rPr lang="en-US" dirty="0"/>
              <a:t>Mental strength: focus, resilience, and leadership under pressure</a:t>
            </a:r>
          </a:p>
          <a:p>
            <a:pPr lvl="1"/>
            <a:r>
              <a:rPr lang="en-US" dirty="0"/>
              <a:t>Preparing for advanced competition (college showcase, club level, or beyond)</a:t>
            </a:r>
          </a:p>
          <a:p>
            <a:pPr lvl="1"/>
            <a:r>
              <a:rPr lang="en-US" dirty="0"/>
              <a:t>Developing personal style/identity as a goalkeeper</a:t>
            </a:r>
          </a:p>
          <a:p>
            <a:endParaRPr lang="en-US" dirty="0"/>
          </a:p>
        </p:txBody>
      </p:sp>
      <p:pic>
        <p:nvPicPr>
          <p:cNvPr id="4" name="Picture 3" descr="A logo of a ship&#10;&#10;AI-generated content may be incorrect.">
            <a:extLst>
              <a:ext uri="{FF2B5EF4-FFF2-40B4-BE49-F238E27FC236}">
                <a16:creationId xmlns:a16="http://schemas.microsoft.com/office/drawing/2014/main" id="{71092033-4922-CB64-0DED-B36E2B739295}"/>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21710764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Training Model</a:t>
            </a:r>
            <a:endParaRPr dirty="0"/>
          </a:p>
        </p:txBody>
      </p:sp>
      <p:sp>
        <p:nvSpPr>
          <p:cNvPr id="3" name="Content Placeholder 2"/>
          <p:cNvSpPr>
            <a:spLocks noGrp="1"/>
          </p:cNvSpPr>
          <p:nvPr>
            <p:ph idx="1"/>
          </p:nvPr>
        </p:nvSpPr>
        <p:spPr/>
        <p:txBody>
          <a:bodyPr/>
          <a:lstStyle/>
          <a:p>
            <a:pPr marL="0" indent="0">
              <a:buNone/>
            </a:pPr>
            <a:r>
              <a:rPr lang="en-US" dirty="0"/>
              <a:t>Ties everything together:</a:t>
            </a:r>
          </a:p>
          <a:p>
            <a:r>
              <a:rPr lang="en-US" b="1" dirty="0"/>
              <a:t>Field Player Roadmap (2–12)</a:t>
            </a:r>
            <a:endParaRPr lang="en-US" dirty="0"/>
          </a:p>
          <a:p>
            <a:r>
              <a:rPr lang="en-US" b="1" dirty="0"/>
              <a:t>Goalkeeper Roadmap (2–12)</a:t>
            </a:r>
            <a:endParaRPr lang="en-US" dirty="0"/>
          </a:p>
          <a:p>
            <a:r>
              <a:rPr lang="en-US" b="1" dirty="0"/>
              <a:t>Attacking/Defensive Plans &amp; Club Philosophy</a:t>
            </a:r>
            <a:endParaRPr lang="en-US" dirty="0"/>
          </a:p>
          <a:p>
            <a:pPr marL="0" indent="0">
              <a:buNone/>
            </a:pPr>
            <a:r>
              <a:rPr lang="en-US" dirty="0"/>
              <a:t>This model ensures your club has one </a:t>
            </a:r>
            <a:r>
              <a:rPr lang="en-US" b="1" dirty="0"/>
              <a:t>unified development pathway</a:t>
            </a:r>
            <a:r>
              <a:rPr lang="en-US" dirty="0"/>
              <a:t> with clear priorities at each stage.</a:t>
            </a:r>
          </a:p>
          <a:p>
            <a:endParaRPr dirty="0"/>
          </a:p>
        </p:txBody>
      </p:sp>
      <p:pic>
        <p:nvPicPr>
          <p:cNvPr id="4" name="Picture 3" descr="A logo of a ship&#10;&#10;AI-generated content may be incorrect.">
            <a:extLst>
              <a:ext uri="{FF2B5EF4-FFF2-40B4-BE49-F238E27FC236}">
                <a16:creationId xmlns:a16="http://schemas.microsoft.com/office/drawing/2014/main" id="{1443B0C5-18BB-CB25-1216-1A41CB2D7034}"/>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52CF18-D327-7DB1-B445-156C326FA6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C28A20-4084-E636-5E4C-DDCE48045F56}"/>
              </a:ext>
            </a:extLst>
          </p:cNvPr>
          <p:cNvSpPr>
            <a:spLocks noGrp="1"/>
          </p:cNvSpPr>
          <p:nvPr>
            <p:ph type="title"/>
          </p:nvPr>
        </p:nvSpPr>
        <p:spPr>
          <a:xfrm>
            <a:off x="140077" y="160337"/>
            <a:ext cx="8229600" cy="1143000"/>
          </a:xfrm>
        </p:spPr>
        <p:txBody>
          <a:bodyPr>
            <a:normAutofit/>
          </a:bodyPr>
          <a:lstStyle/>
          <a:p>
            <a:r>
              <a:rPr lang="en-US" sz="3200" b="1" dirty="0"/>
              <a:t>Soccer Club Training Model (Grades 2–12)</a:t>
            </a:r>
          </a:p>
        </p:txBody>
      </p:sp>
      <p:sp>
        <p:nvSpPr>
          <p:cNvPr id="3" name="Content Placeholder 2">
            <a:extLst>
              <a:ext uri="{FF2B5EF4-FFF2-40B4-BE49-F238E27FC236}">
                <a16:creationId xmlns:a16="http://schemas.microsoft.com/office/drawing/2014/main" id="{9CCD7023-58FF-BFC1-5B23-ECFAA8DB1A44}"/>
              </a:ext>
            </a:extLst>
          </p:cNvPr>
          <p:cNvSpPr>
            <a:spLocks noGrp="1"/>
          </p:cNvSpPr>
          <p:nvPr>
            <p:ph idx="1"/>
          </p:nvPr>
        </p:nvSpPr>
        <p:spPr/>
        <p:txBody>
          <a:bodyPr>
            <a:normAutofit fontScale="85000" lnSpcReduction="10000"/>
          </a:bodyPr>
          <a:lstStyle/>
          <a:p>
            <a:pPr marL="0" indent="0">
              <a:buNone/>
            </a:pPr>
            <a:r>
              <a:rPr lang="en-US" b="1" dirty="0"/>
              <a:t>1. Core Philosophy</a:t>
            </a:r>
          </a:p>
          <a:p>
            <a:r>
              <a:rPr lang="en-US" b="1" dirty="0"/>
              <a:t>Style of Play:</a:t>
            </a:r>
            <a:r>
              <a:rPr lang="en-US" dirty="0"/>
              <a:t> Aggressive, smart, and dynamic.</a:t>
            </a:r>
          </a:p>
          <a:p>
            <a:r>
              <a:rPr lang="en-US" b="1" dirty="0"/>
              <a:t>Identity:</a:t>
            </a:r>
            <a:r>
              <a:rPr lang="en-US" dirty="0"/>
              <a:t> Press with intensity, play with intelligence, attack with creativity.</a:t>
            </a:r>
          </a:p>
          <a:p>
            <a:r>
              <a:rPr lang="en-US" b="1" dirty="0"/>
              <a:t>Team Principles:</a:t>
            </a:r>
            <a:endParaRPr lang="en-US" dirty="0"/>
          </a:p>
          <a:p>
            <a:pPr lvl="1"/>
            <a:r>
              <a:rPr lang="en-US" dirty="0"/>
              <a:t>Attacking → Possession with purpose, space creation, decisive penetration.</a:t>
            </a:r>
          </a:p>
          <a:p>
            <a:pPr lvl="1"/>
            <a:r>
              <a:rPr lang="en-US" dirty="0"/>
              <a:t>Defending → Compact organization, purposeful pressure, quick transition to attack.</a:t>
            </a:r>
          </a:p>
          <a:p>
            <a:r>
              <a:rPr lang="en-US" b="1" dirty="0"/>
              <a:t>Keeper Role:</a:t>
            </a:r>
            <a:r>
              <a:rPr lang="en-US" dirty="0"/>
              <a:t> First defender, first attacker. Command the box, distribute smartly, lead with communication.</a:t>
            </a:r>
          </a:p>
          <a:p>
            <a:endParaRPr dirty="0"/>
          </a:p>
        </p:txBody>
      </p:sp>
      <p:pic>
        <p:nvPicPr>
          <p:cNvPr id="4" name="Picture 3" descr="A logo of a ship&#10;&#10;AI-generated content may be incorrect.">
            <a:extLst>
              <a:ext uri="{FF2B5EF4-FFF2-40B4-BE49-F238E27FC236}">
                <a16:creationId xmlns:a16="http://schemas.microsoft.com/office/drawing/2014/main" id="{A62B0C39-A52D-F275-B6D2-809C8CEE1D97}"/>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23339980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8DF2BE-277A-CABC-F361-80197DC368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CAD409-F5F9-398C-B62E-538E719CAC85}"/>
              </a:ext>
            </a:extLst>
          </p:cNvPr>
          <p:cNvSpPr>
            <a:spLocks noGrp="1"/>
          </p:cNvSpPr>
          <p:nvPr>
            <p:ph type="title"/>
          </p:nvPr>
        </p:nvSpPr>
        <p:spPr>
          <a:xfrm>
            <a:off x="457200" y="158400"/>
            <a:ext cx="8229600" cy="1143000"/>
          </a:xfrm>
        </p:spPr>
        <p:txBody>
          <a:bodyPr/>
          <a:lstStyle/>
          <a:p>
            <a:r>
              <a:rPr lang="en-US" b="1" dirty="0"/>
              <a:t>Training Model</a:t>
            </a:r>
            <a:endParaRPr dirty="0"/>
          </a:p>
        </p:txBody>
      </p:sp>
      <p:sp>
        <p:nvSpPr>
          <p:cNvPr id="3" name="Content Placeholder 2">
            <a:extLst>
              <a:ext uri="{FF2B5EF4-FFF2-40B4-BE49-F238E27FC236}">
                <a16:creationId xmlns:a16="http://schemas.microsoft.com/office/drawing/2014/main" id="{B6CCC430-B133-BF39-B0C6-C0FCD30E4CA4}"/>
              </a:ext>
            </a:extLst>
          </p:cNvPr>
          <p:cNvSpPr>
            <a:spLocks noGrp="1"/>
          </p:cNvSpPr>
          <p:nvPr>
            <p:ph idx="1"/>
          </p:nvPr>
        </p:nvSpPr>
        <p:spPr>
          <a:xfrm>
            <a:off x="340963" y="1491711"/>
            <a:ext cx="8229600" cy="4525963"/>
          </a:xfrm>
        </p:spPr>
        <p:txBody>
          <a:bodyPr>
            <a:normAutofit fontScale="25000" lnSpcReduction="20000"/>
          </a:bodyPr>
          <a:lstStyle/>
          <a:p>
            <a:pPr marL="0" indent="0">
              <a:buNone/>
            </a:pPr>
            <a:r>
              <a:rPr lang="en-US" sz="7200" b="1" dirty="0"/>
              <a:t>2. Development Stages (Players &amp; Goalkeepers)</a:t>
            </a:r>
          </a:p>
          <a:p>
            <a:r>
              <a:rPr lang="en-US" sz="7200" b="1" dirty="0"/>
              <a:t>Grades 2–4 (Fundamentals)</a:t>
            </a:r>
          </a:p>
          <a:p>
            <a:r>
              <a:rPr lang="en-US" sz="7200" b="1" dirty="0"/>
              <a:t>Players:</a:t>
            </a:r>
            <a:r>
              <a:rPr lang="en-US" sz="7200" dirty="0"/>
              <a:t> Dribbling, 1v1s, spacing, teamwork.</a:t>
            </a:r>
          </a:p>
          <a:p>
            <a:r>
              <a:rPr lang="en-US" sz="7200" b="1" dirty="0"/>
              <a:t>Goalkeepers:</a:t>
            </a:r>
            <a:r>
              <a:rPr lang="en-US" sz="7200" dirty="0"/>
              <a:t> Intro to catching, stance, bravery, fun in goal.</a:t>
            </a:r>
          </a:p>
          <a:p>
            <a:r>
              <a:rPr lang="en-US" sz="7200" b="1" dirty="0"/>
              <a:t>Training Balance:</a:t>
            </a:r>
            <a:r>
              <a:rPr lang="en-US" sz="7200" dirty="0"/>
              <a:t> 80% fun/skills, 20% team shape.</a:t>
            </a:r>
          </a:p>
          <a:p>
            <a:pPr marL="0" indent="0">
              <a:buNone/>
            </a:pPr>
            <a:br>
              <a:rPr lang="en-US" sz="7200" dirty="0"/>
            </a:br>
            <a:endParaRPr lang="en-US" sz="7200" dirty="0"/>
          </a:p>
          <a:p>
            <a:pPr marL="0" indent="0">
              <a:buNone/>
            </a:pPr>
            <a:r>
              <a:rPr lang="en-US" sz="7200" b="1" dirty="0"/>
              <a:t>Grades 5-6 (Foundation Skills)</a:t>
            </a:r>
          </a:p>
          <a:p>
            <a:r>
              <a:rPr lang="en-US" sz="7200" b="1" dirty="0"/>
              <a:t>Players:</a:t>
            </a:r>
            <a:r>
              <a:rPr lang="en-US" sz="7200" dirty="0"/>
              <a:t> Passing/receiving, small group play, basic positions.</a:t>
            </a:r>
          </a:p>
          <a:p>
            <a:r>
              <a:rPr lang="en-US" sz="7200" b="1" dirty="0"/>
              <a:t>Goalkeepers:</a:t>
            </a:r>
            <a:r>
              <a:rPr lang="en-US" sz="7200" dirty="0"/>
              <a:t> Handling, simple distribution, angles.</a:t>
            </a:r>
          </a:p>
          <a:p>
            <a:r>
              <a:rPr lang="en-US" sz="7200" b="1" dirty="0"/>
              <a:t>Training Balance:</a:t>
            </a:r>
            <a:r>
              <a:rPr lang="en-US" sz="7200" dirty="0"/>
              <a:t> 70% technical, 30% team play.</a:t>
            </a:r>
          </a:p>
          <a:p>
            <a:pPr marL="0" indent="0">
              <a:buNone/>
            </a:pPr>
            <a:br>
              <a:rPr lang="en-US" sz="7200" dirty="0"/>
            </a:br>
            <a:endParaRPr lang="en-US" sz="7200" dirty="0"/>
          </a:p>
          <a:p>
            <a:pPr marL="0" indent="0">
              <a:buNone/>
            </a:pPr>
            <a:r>
              <a:rPr lang="en-US" sz="7200" b="1" dirty="0"/>
              <a:t>Grades 7-8 (Developing the Player / GK)</a:t>
            </a:r>
          </a:p>
          <a:p>
            <a:r>
              <a:rPr lang="en-US" sz="7200" b="1" dirty="0"/>
              <a:t>Players:</a:t>
            </a:r>
            <a:r>
              <a:rPr lang="en-US" sz="7200" dirty="0"/>
              <a:t> Tactical awareness, movement off the ball, small group defending.</a:t>
            </a:r>
          </a:p>
          <a:p>
            <a:r>
              <a:rPr lang="en-US" sz="7200" b="1" dirty="0"/>
              <a:t>Goalkeepers:</a:t>
            </a:r>
            <a:r>
              <a:rPr lang="en-US" sz="7200" dirty="0"/>
              <a:t> Diving, crosses, 1v1s, organizing defenders.</a:t>
            </a:r>
          </a:p>
          <a:p>
            <a:r>
              <a:rPr lang="en-US" sz="7200" b="1" dirty="0"/>
              <a:t>Training Balance:</a:t>
            </a:r>
            <a:r>
              <a:rPr lang="en-US" sz="7200" dirty="0"/>
              <a:t> 60% technical/tactical, 40% team play &amp; decision-making.</a:t>
            </a:r>
          </a:p>
          <a:p>
            <a:pPr marL="0" indent="0">
              <a:buNone/>
            </a:pPr>
            <a:br>
              <a:rPr lang="en-US" sz="5600" dirty="0"/>
            </a:br>
            <a:endParaRPr lang="en-US" sz="5600" dirty="0"/>
          </a:p>
          <a:p>
            <a:endParaRPr dirty="0"/>
          </a:p>
        </p:txBody>
      </p:sp>
      <p:pic>
        <p:nvPicPr>
          <p:cNvPr id="4" name="Picture 3" descr="A logo of a ship&#10;&#10;AI-generated content may be incorrect.">
            <a:extLst>
              <a:ext uri="{FF2B5EF4-FFF2-40B4-BE49-F238E27FC236}">
                <a16:creationId xmlns:a16="http://schemas.microsoft.com/office/drawing/2014/main" id="{D4AB20A0-1595-C678-A9A5-554AD23FF1BF}"/>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12839074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484FC-DC6C-F478-0049-C4FACB734C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866745-6B0A-5385-763F-CD38F8018EAB}"/>
              </a:ext>
            </a:extLst>
          </p:cNvPr>
          <p:cNvSpPr>
            <a:spLocks noGrp="1"/>
          </p:cNvSpPr>
          <p:nvPr>
            <p:ph type="title"/>
          </p:nvPr>
        </p:nvSpPr>
        <p:spPr/>
        <p:txBody>
          <a:bodyPr/>
          <a:lstStyle/>
          <a:p>
            <a:r>
              <a:rPr lang="en-US" b="1" dirty="0"/>
              <a:t>Training Model</a:t>
            </a:r>
            <a:endParaRPr dirty="0"/>
          </a:p>
        </p:txBody>
      </p:sp>
      <p:sp>
        <p:nvSpPr>
          <p:cNvPr id="3" name="Content Placeholder 2">
            <a:extLst>
              <a:ext uri="{FF2B5EF4-FFF2-40B4-BE49-F238E27FC236}">
                <a16:creationId xmlns:a16="http://schemas.microsoft.com/office/drawing/2014/main" id="{1D432B7F-9F3F-B527-DF14-B0D7C80FB8F3}"/>
              </a:ext>
            </a:extLst>
          </p:cNvPr>
          <p:cNvSpPr>
            <a:spLocks noGrp="1"/>
          </p:cNvSpPr>
          <p:nvPr>
            <p:ph idx="1"/>
          </p:nvPr>
        </p:nvSpPr>
        <p:spPr/>
        <p:txBody>
          <a:bodyPr>
            <a:normAutofit fontScale="70000" lnSpcReduction="20000"/>
          </a:bodyPr>
          <a:lstStyle/>
          <a:p>
            <a:pPr marL="0" indent="0">
              <a:buNone/>
            </a:pPr>
            <a:r>
              <a:rPr lang="en-US" b="1" dirty="0"/>
              <a:t>Grades HS (Team Play &amp; Transitions)</a:t>
            </a:r>
          </a:p>
          <a:p>
            <a:r>
              <a:rPr lang="en-US" b="1" dirty="0"/>
              <a:t>Players:</a:t>
            </a:r>
            <a:r>
              <a:rPr lang="en-US" dirty="0"/>
              <a:t> Speed of play, transitions, pressing, buildup patterns.</a:t>
            </a:r>
          </a:p>
          <a:p>
            <a:r>
              <a:rPr lang="en-US" b="1" dirty="0"/>
              <a:t>Goalkeepers:</a:t>
            </a:r>
            <a:r>
              <a:rPr lang="en-US" dirty="0"/>
              <a:t> Distribution under pressure, aerial command, sweeper-keeper play.</a:t>
            </a:r>
          </a:p>
          <a:p>
            <a:r>
              <a:rPr lang="en-US" b="1" dirty="0"/>
              <a:t>Training Balance:</a:t>
            </a:r>
            <a:r>
              <a:rPr lang="en-US" dirty="0"/>
              <a:t> 50% tactical, 30% technical, 20% physical/mental.</a:t>
            </a:r>
          </a:p>
          <a:p>
            <a:pPr marL="0" indent="0">
              <a:buNone/>
            </a:pPr>
            <a:br>
              <a:rPr lang="en-US" dirty="0"/>
            </a:br>
            <a:endParaRPr lang="en-US" dirty="0"/>
          </a:p>
          <a:p>
            <a:pPr marL="0" indent="0">
              <a:buNone/>
            </a:pPr>
            <a:r>
              <a:rPr lang="en-US" b="1" dirty="0"/>
              <a:t>Grades HS (Performance &amp; Identity)</a:t>
            </a:r>
          </a:p>
          <a:p>
            <a:r>
              <a:rPr lang="en-US" b="1" dirty="0"/>
              <a:t>Players:</a:t>
            </a:r>
            <a:r>
              <a:rPr lang="en-US" dirty="0"/>
              <a:t> High-level execution, multiple systems, position-specific mastery.</a:t>
            </a:r>
          </a:p>
          <a:p>
            <a:r>
              <a:rPr lang="en-US" b="1" dirty="0"/>
              <a:t>Goalkeepers:</a:t>
            </a:r>
            <a:r>
              <a:rPr lang="en-US" dirty="0"/>
              <a:t> Leadership, tactical execution, elite shot-stopping &amp; distribution.</a:t>
            </a:r>
          </a:p>
          <a:p>
            <a:r>
              <a:rPr lang="en-US" b="1" dirty="0"/>
              <a:t>Training Balance:</a:t>
            </a:r>
            <a:r>
              <a:rPr lang="en-US" dirty="0"/>
              <a:t> 40% tactical, 30% technical, 20% physical, 10% mental/leadership.</a:t>
            </a:r>
          </a:p>
          <a:p>
            <a:endParaRPr dirty="0"/>
          </a:p>
        </p:txBody>
      </p:sp>
      <p:pic>
        <p:nvPicPr>
          <p:cNvPr id="4" name="Picture 3" descr="A logo of a ship&#10;&#10;AI-generated content may be incorrect.">
            <a:extLst>
              <a:ext uri="{FF2B5EF4-FFF2-40B4-BE49-F238E27FC236}">
                <a16:creationId xmlns:a16="http://schemas.microsoft.com/office/drawing/2014/main" id="{63E295EF-9BEB-90DF-A01D-5DD316151EFC}"/>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2087837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A6850D-173D-5AB0-9E44-1FBAD2C159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9AA66-46C7-959E-6291-1C44F13261E6}"/>
              </a:ext>
            </a:extLst>
          </p:cNvPr>
          <p:cNvSpPr>
            <a:spLocks noGrp="1"/>
          </p:cNvSpPr>
          <p:nvPr>
            <p:ph type="title"/>
          </p:nvPr>
        </p:nvSpPr>
        <p:spPr/>
        <p:txBody>
          <a:bodyPr/>
          <a:lstStyle/>
          <a:p>
            <a:r>
              <a:rPr lang="en-US" b="1" dirty="0"/>
              <a:t>Training Model</a:t>
            </a:r>
            <a:endParaRPr dirty="0"/>
          </a:p>
        </p:txBody>
      </p:sp>
      <p:sp>
        <p:nvSpPr>
          <p:cNvPr id="3" name="Content Placeholder 2">
            <a:extLst>
              <a:ext uri="{FF2B5EF4-FFF2-40B4-BE49-F238E27FC236}">
                <a16:creationId xmlns:a16="http://schemas.microsoft.com/office/drawing/2014/main" id="{FDCAD8C2-A2E2-FB24-C97B-13A7606FABC7}"/>
              </a:ext>
            </a:extLst>
          </p:cNvPr>
          <p:cNvSpPr>
            <a:spLocks noGrp="1"/>
          </p:cNvSpPr>
          <p:nvPr>
            <p:ph idx="1"/>
          </p:nvPr>
        </p:nvSpPr>
        <p:spPr/>
        <p:txBody>
          <a:bodyPr>
            <a:normAutofit fontScale="77500" lnSpcReduction="20000"/>
          </a:bodyPr>
          <a:lstStyle/>
          <a:p>
            <a:pPr marL="0" indent="0">
              <a:buNone/>
            </a:pPr>
            <a:r>
              <a:rPr lang="en-US" b="1" dirty="0"/>
              <a:t>3. Session Structure (Universal Model)</a:t>
            </a:r>
          </a:p>
          <a:p>
            <a:r>
              <a:rPr lang="en-US" dirty="0"/>
              <a:t>Every training session should contain these elements, weighted by age group:</a:t>
            </a:r>
          </a:p>
          <a:p>
            <a:r>
              <a:rPr lang="en-US" b="1" dirty="0"/>
              <a:t>Warm-Up &amp; Ball Mastery (10–15 min)</a:t>
            </a:r>
            <a:r>
              <a:rPr lang="en-US" dirty="0"/>
              <a:t> – Technical touches, agility, coordination.</a:t>
            </a:r>
          </a:p>
          <a:p>
            <a:r>
              <a:rPr lang="en-US" b="1" dirty="0"/>
              <a:t>Technical/Tactical Theme (25–30 min)</a:t>
            </a:r>
            <a:r>
              <a:rPr lang="en-US" dirty="0"/>
              <a:t> – Passing patterns, pressing drills, finishing, GK handling.</a:t>
            </a:r>
          </a:p>
          <a:p>
            <a:r>
              <a:rPr lang="en-US" b="1" dirty="0"/>
              <a:t>Small-Sided Games (20–25 min)</a:t>
            </a:r>
            <a:r>
              <a:rPr lang="en-US" dirty="0"/>
              <a:t> – Age-appropriate numbers (3v3 → 5v5 → 7v7 → 11v11).</a:t>
            </a:r>
          </a:p>
          <a:p>
            <a:r>
              <a:rPr lang="en-US" b="1" dirty="0"/>
              <a:t>Conditioned Game / Phase Play (20 min)</a:t>
            </a:r>
            <a:r>
              <a:rPr lang="en-US" dirty="0"/>
              <a:t> – Apply attacking/defensive principles in realistic settings.</a:t>
            </a:r>
          </a:p>
          <a:p>
            <a:r>
              <a:rPr lang="en-US" b="1" dirty="0"/>
              <a:t>Cool Down &amp; Reflection (5–10 min)</a:t>
            </a:r>
            <a:r>
              <a:rPr lang="en-US" dirty="0"/>
              <a:t> – Mental recovery, feedback, team culture.</a:t>
            </a:r>
          </a:p>
          <a:p>
            <a:endParaRPr dirty="0"/>
          </a:p>
        </p:txBody>
      </p:sp>
      <p:pic>
        <p:nvPicPr>
          <p:cNvPr id="4" name="Picture 3" descr="A logo of a ship&#10;&#10;AI-generated content may be incorrect.">
            <a:extLst>
              <a:ext uri="{FF2B5EF4-FFF2-40B4-BE49-F238E27FC236}">
                <a16:creationId xmlns:a16="http://schemas.microsoft.com/office/drawing/2014/main" id="{C3D11F70-3C6D-A9B9-C15A-CC43DF593948}"/>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2503941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94004-1DD5-A119-0B10-5FC7FA8BC9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18DDFA-39DA-605F-9BE4-E380661914DE}"/>
              </a:ext>
            </a:extLst>
          </p:cNvPr>
          <p:cNvSpPr>
            <a:spLocks noGrp="1"/>
          </p:cNvSpPr>
          <p:nvPr>
            <p:ph type="title"/>
          </p:nvPr>
        </p:nvSpPr>
        <p:spPr/>
        <p:txBody>
          <a:bodyPr/>
          <a:lstStyle/>
          <a:p>
            <a:r>
              <a:rPr lang="en-US" b="1" dirty="0"/>
              <a:t>Training Model</a:t>
            </a:r>
            <a:endParaRPr dirty="0"/>
          </a:p>
        </p:txBody>
      </p:sp>
      <p:sp>
        <p:nvSpPr>
          <p:cNvPr id="3" name="Content Placeholder 2">
            <a:extLst>
              <a:ext uri="{FF2B5EF4-FFF2-40B4-BE49-F238E27FC236}">
                <a16:creationId xmlns:a16="http://schemas.microsoft.com/office/drawing/2014/main" id="{C66AFEF8-43DA-8333-35E1-0DADAE27FDDD}"/>
              </a:ext>
            </a:extLst>
          </p:cNvPr>
          <p:cNvSpPr>
            <a:spLocks noGrp="1"/>
          </p:cNvSpPr>
          <p:nvPr>
            <p:ph idx="1"/>
          </p:nvPr>
        </p:nvSpPr>
        <p:spPr/>
        <p:txBody>
          <a:bodyPr>
            <a:normAutofit/>
          </a:bodyPr>
          <a:lstStyle/>
          <a:p>
            <a:pPr marL="0" indent="0">
              <a:buNone/>
            </a:pPr>
            <a:r>
              <a:rPr lang="en-US" b="1" dirty="0"/>
              <a:t>4. Development Pillars</a:t>
            </a:r>
          </a:p>
          <a:p>
            <a:r>
              <a:rPr lang="en-US" b="1" dirty="0"/>
              <a:t>Technical:</a:t>
            </a:r>
            <a:r>
              <a:rPr lang="en-US" dirty="0"/>
              <a:t> Mastery of ball (all ages).</a:t>
            </a:r>
          </a:p>
          <a:p>
            <a:r>
              <a:rPr lang="en-US" b="1" dirty="0"/>
              <a:t>Tactical:</a:t>
            </a:r>
            <a:r>
              <a:rPr lang="en-US" dirty="0"/>
              <a:t> Increasing complexity by stage.</a:t>
            </a:r>
          </a:p>
          <a:p>
            <a:r>
              <a:rPr lang="en-US" b="1" dirty="0"/>
              <a:t>Physical:</a:t>
            </a:r>
            <a:r>
              <a:rPr lang="en-US" dirty="0"/>
              <a:t> Agility, strength, endurance.</a:t>
            </a:r>
          </a:p>
          <a:p>
            <a:r>
              <a:rPr lang="en-US" b="1" dirty="0"/>
              <a:t>Psychological:</a:t>
            </a:r>
            <a:r>
              <a:rPr lang="en-US" dirty="0"/>
              <a:t> Confidence, resilience, leadership.</a:t>
            </a:r>
          </a:p>
          <a:p>
            <a:r>
              <a:rPr lang="en-US" b="1" dirty="0"/>
              <a:t>Social:</a:t>
            </a:r>
            <a:r>
              <a:rPr lang="en-US" dirty="0"/>
              <a:t> Teamwork, communication, enjoyment.</a:t>
            </a:r>
          </a:p>
          <a:p>
            <a:endParaRPr lang="en-US" dirty="0"/>
          </a:p>
        </p:txBody>
      </p:sp>
      <p:pic>
        <p:nvPicPr>
          <p:cNvPr id="4" name="Picture 3" descr="A logo of a ship&#10;&#10;AI-generated content may be incorrect.">
            <a:extLst>
              <a:ext uri="{FF2B5EF4-FFF2-40B4-BE49-F238E27FC236}">
                <a16:creationId xmlns:a16="http://schemas.microsoft.com/office/drawing/2014/main" id="{9165531F-5A24-8768-32C2-6BA14EA29B43}"/>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34193927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ECDB7-5B3E-F605-FCFE-4C612693B0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F4EA86-6BEC-2AFF-978B-539EDDF2456B}"/>
              </a:ext>
            </a:extLst>
          </p:cNvPr>
          <p:cNvSpPr>
            <a:spLocks noGrp="1"/>
          </p:cNvSpPr>
          <p:nvPr>
            <p:ph type="title"/>
          </p:nvPr>
        </p:nvSpPr>
        <p:spPr/>
        <p:txBody>
          <a:bodyPr/>
          <a:lstStyle/>
          <a:p>
            <a:r>
              <a:rPr lang="en-US" b="1" dirty="0"/>
              <a:t>Training Model</a:t>
            </a:r>
            <a:endParaRPr dirty="0"/>
          </a:p>
        </p:txBody>
      </p:sp>
      <p:sp>
        <p:nvSpPr>
          <p:cNvPr id="3" name="Content Placeholder 2">
            <a:extLst>
              <a:ext uri="{FF2B5EF4-FFF2-40B4-BE49-F238E27FC236}">
                <a16:creationId xmlns:a16="http://schemas.microsoft.com/office/drawing/2014/main" id="{1AD1B16E-3C0B-69C6-EC1F-FB9EB9F064F2}"/>
              </a:ext>
            </a:extLst>
          </p:cNvPr>
          <p:cNvSpPr>
            <a:spLocks noGrp="1"/>
          </p:cNvSpPr>
          <p:nvPr>
            <p:ph idx="1"/>
          </p:nvPr>
        </p:nvSpPr>
        <p:spPr/>
        <p:txBody>
          <a:bodyPr>
            <a:normAutofit/>
          </a:bodyPr>
          <a:lstStyle/>
          <a:p>
            <a:pPr marL="0" indent="0">
              <a:buNone/>
            </a:pPr>
            <a:r>
              <a:rPr lang="en-US" dirty="0"/>
              <a:t>This model ensures:</a:t>
            </a:r>
          </a:p>
          <a:p>
            <a:r>
              <a:rPr lang="en-US" b="1" dirty="0"/>
              <a:t>Younger players</a:t>
            </a:r>
            <a:r>
              <a:rPr lang="en-US" dirty="0"/>
              <a:t> → Focus on love of the game + ball skills.</a:t>
            </a:r>
          </a:p>
          <a:p>
            <a:r>
              <a:rPr lang="en-US" b="1" dirty="0"/>
              <a:t>Middle years</a:t>
            </a:r>
            <a:r>
              <a:rPr lang="en-US" dirty="0"/>
              <a:t> → Grow tactical understanding + teamwork.</a:t>
            </a:r>
          </a:p>
          <a:p>
            <a:r>
              <a:rPr lang="en-US" b="1" dirty="0"/>
              <a:t>High school years</a:t>
            </a:r>
            <a:r>
              <a:rPr lang="en-US" dirty="0"/>
              <a:t> → Refine performance + leadership.</a:t>
            </a:r>
          </a:p>
          <a:p>
            <a:endParaRPr dirty="0"/>
          </a:p>
        </p:txBody>
      </p:sp>
      <p:pic>
        <p:nvPicPr>
          <p:cNvPr id="4" name="Picture 3" descr="A logo of a ship&#10;&#10;AI-generated content may be incorrect.">
            <a:extLst>
              <a:ext uri="{FF2B5EF4-FFF2-40B4-BE49-F238E27FC236}">
                <a16:creationId xmlns:a16="http://schemas.microsoft.com/office/drawing/2014/main" id="{C6D9FE14-0A07-9F87-39D3-5673AAD273C9}"/>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19062839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TECHNICAL</a:t>
            </a:r>
          </a:p>
        </p:txBody>
      </p:sp>
      <p:sp>
        <p:nvSpPr>
          <p:cNvPr id="3" name="Content Placeholder 2"/>
          <p:cNvSpPr>
            <a:spLocks noGrp="1"/>
          </p:cNvSpPr>
          <p:nvPr>
            <p:ph idx="1"/>
          </p:nvPr>
        </p:nvSpPr>
        <p:spPr/>
        <p:txBody>
          <a:bodyPr>
            <a:normAutofit fontScale="85000" lnSpcReduction="10000"/>
          </a:bodyPr>
          <a:lstStyle/>
          <a:p>
            <a:pPr marL="0" indent="0">
              <a:buNone/>
            </a:pPr>
            <a:r>
              <a:rPr lang="en-US" b="1" dirty="0"/>
              <a:t>Technical Training Pillars (All Ages)</a:t>
            </a:r>
          </a:p>
          <a:p>
            <a:r>
              <a:rPr lang="en-US" b="1" dirty="0"/>
              <a:t>Ball Mastery →</a:t>
            </a:r>
            <a:r>
              <a:rPr lang="en-US" dirty="0"/>
              <a:t> Foundation for all skills.</a:t>
            </a:r>
          </a:p>
          <a:p>
            <a:r>
              <a:rPr lang="en-US" b="1" dirty="0"/>
              <a:t>Passing &amp; Receiving →</a:t>
            </a:r>
            <a:r>
              <a:rPr lang="en-US" dirty="0"/>
              <a:t> Accuracy, control, and vision.</a:t>
            </a:r>
          </a:p>
          <a:p>
            <a:r>
              <a:rPr lang="en-US" b="1" dirty="0"/>
              <a:t>Finishing →</a:t>
            </a:r>
            <a:r>
              <a:rPr lang="en-US" dirty="0"/>
              <a:t> Repetition of shooting in realistic settings.</a:t>
            </a:r>
          </a:p>
          <a:p>
            <a:r>
              <a:rPr lang="en-US" b="1" dirty="0"/>
              <a:t>1v1s →</a:t>
            </a:r>
            <a:r>
              <a:rPr lang="en-US" dirty="0"/>
              <a:t> Attacking creativity &amp; defensive discipline.</a:t>
            </a:r>
          </a:p>
          <a:p>
            <a:r>
              <a:rPr lang="en-US" b="1" dirty="0"/>
              <a:t>Aerial Play →</a:t>
            </a:r>
            <a:r>
              <a:rPr lang="en-US" dirty="0"/>
              <a:t> Heading for players, handling for keepers.</a:t>
            </a:r>
          </a:p>
          <a:p>
            <a:r>
              <a:rPr lang="en-US" b="1" dirty="0"/>
              <a:t>Distribution (GK + Players) →</a:t>
            </a:r>
            <a:r>
              <a:rPr lang="en-US" dirty="0"/>
              <a:t> Both feet, short and long.</a:t>
            </a:r>
          </a:p>
        </p:txBody>
      </p:sp>
      <p:pic>
        <p:nvPicPr>
          <p:cNvPr id="4" name="Picture 3" descr="A logo of a ship&#10;&#10;AI-generated content may be incorrect.">
            <a:extLst>
              <a:ext uri="{FF2B5EF4-FFF2-40B4-BE49-F238E27FC236}">
                <a16:creationId xmlns:a16="http://schemas.microsoft.com/office/drawing/2014/main" id="{102D1866-5D59-7BFB-E5CF-5B9D32E978A0}"/>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1E1A3F-6623-96CD-DC6F-93BA8BC775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C7B11A-288E-76DB-ECEE-92F6D4AE2BD6}"/>
              </a:ext>
            </a:extLst>
          </p:cNvPr>
          <p:cNvSpPr>
            <a:spLocks noGrp="1"/>
          </p:cNvSpPr>
          <p:nvPr>
            <p:ph type="title"/>
          </p:nvPr>
        </p:nvSpPr>
        <p:spPr/>
        <p:txBody>
          <a:bodyPr/>
          <a:lstStyle/>
          <a:p>
            <a:r>
              <a:rPr dirty="0"/>
              <a:t>TECHNICAL</a:t>
            </a:r>
          </a:p>
        </p:txBody>
      </p:sp>
      <p:sp>
        <p:nvSpPr>
          <p:cNvPr id="3" name="Content Placeholder 2">
            <a:extLst>
              <a:ext uri="{FF2B5EF4-FFF2-40B4-BE49-F238E27FC236}">
                <a16:creationId xmlns:a16="http://schemas.microsoft.com/office/drawing/2014/main" id="{F7F27ADD-59BB-B181-9BC4-F00E9499C451}"/>
              </a:ext>
            </a:extLst>
          </p:cNvPr>
          <p:cNvSpPr>
            <a:spLocks noGrp="1"/>
          </p:cNvSpPr>
          <p:nvPr>
            <p:ph idx="1"/>
          </p:nvPr>
        </p:nvSpPr>
        <p:spPr/>
        <p:txBody>
          <a:bodyPr>
            <a:normAutofit fontScale="55000" lnSpcReduction="20000"/>
          </a:bodyPr>
          <a:lstStyle/>
          <a:p>
            <a:pPr marL="0" indent="0">
              <a:buNone/>
            </a:pPr>
            <a:r>
              <a:rPr lang="en-US" b="1" dirty="0"/>
              <a:t>Grades 2–4 (Fundamentals)</a:t>
            </a:r>
          </a:p>
          <a:p>
            <a:r>
              <a:rPr lang="en-US" b="1" dirty="0"/>
              <a:t>Ball Mastery:</a:t>
            </a:r>
            <a:r>
              <a:rPr lang="en-US" dirty="0"/>
              <a:t> Dribbling with all surfaces, simple turns (inside/outside cuts), toe touches.</a:t>
            </a:r>
          </a:p>
          <a:p>
            <a:r>
              <a:rPr lang="en-US" b="1" dirty="0"/>
              <a:t>Passing/Receiving:</a:t>
            </a:r>
            <a:r>
              <a:rPr lang="en-US" dirty="0"/>
              <a:t> Basic inside-foot passes, stopping the ball, trapping with sole.</a:t>
            </a:r>
          </a:p>
          <a:p>
            <a:r>
              <a:rPr lang="en-US" b="1" dirty="0"/>
              <a:t>Shooting:</a:t>
            </a:r>
            <a:r>
              <a:rPr lang="en-US" dirty="0"/>
              <a:t> Kicking with laces, striking a stationary ball, fun finishing games.</a:t>
            </a:r>
          </a:p>
          <a:p>
            <a:r>
              <a:rPr lang="en-US" b="1" dirty="0"/>
              <a:t>1v1s:</a:t>
            </a:r>
            <a:r>
              <a:rPr lang="en-US" dirty="0"/>
              <a:t> Simple attacking moves, shielding ball.</a:t>
            </a:r>
          </a:p>
          <a:p>
            <a:r>
              <a:rPr lang="en-US" b="1" dirty="0"/>
              <a:t>Goalkeepers:</a:t>
            </a:r>
            <a:r>
              <a:rPr lang="en-US" dirty="0"/>
              <a:t> Catching rolling balls, simple throws, learning stance.</a:t>
            </a:r>
          </a:p>
          <a:p>
            <a:pPr marL="0" indent="0">
              <a:buNone/>
            </a:pPr>
            <a:br>
              <a:rPr lang="en-US" dirty="0"/>
            </a:br>
            <a:endParaRPr lang="en-US" dirty="0"/>
          </a:p>
          <a:p>
            <a:pPr marL="0" indent="0">
              <a:buNone/>
            </a:pPr>
            <a:r>
              <a:rPr lang="en-US" b="1" dirty="0"/>
              <a:t>Grades 5-6 (Foundation Skills)</a:t>
            </a:r>
          </a:p>
          <a:p>
            <a:r>
              <a:rPr lang="en-US" b="1" dirty="0"/>
              <a:t>Ball Mastery:</a:t>
            </a:r>
            <a:r>
              <a:rPr lang="en-US" dirty="0"/>
              <a:t> More advanced turns (Cruyff, drag-back, step-overs).</a:t>
            </a:r>
          </a:p>
          <a:p>
            <a:r>
              <a:rPr lang="en-US" b="1" dirty="0"/>
              <a:t>Passing/Receiving:</a:t>
            </a:r>
            <a:r>
              <a:rPr lang="en-US" dirty="0"/>
              <a:t> Passing with both feet, first-touch control, receiving on the move.</a:t>
            </a:r>
          </a:p>
          <a:p>
            <a:r>
              <a:rPr lang="en-US" b="1" dirty="0"/>
              <a:t>Shooting:</a:t>
            </a:r>
            <a:r>
              <a:rPr lang="en-US" dirty="0"/>
              <a:t> Striking moving balls, volleys, accuracy over power.</a:t>
            </a:r>
          </a:p>
          <a:p>
            <a:r>
              <a:rPr lang="en-US" b="1" dirty="0"/>
              <a:t>1v1s/Defending:</a:t>
            </a:r>
            <a:r>
              <a:rPr lang="en-US" dirty="0"/>
              <a:t> Tackling technique, body position.</a:t>
            </a:r>
          </a:p>
          <a:p>
            <a:r>
              <a:rPr lang="en-US" b="1" dirty="0"/>
              <a:t>Goalkeepers:</a:t>
            </a:r>
            <a:r>
              <a:rPr lang="en-US" dirty="0"/>
              <a:t> Handling low/mid/high balls, basic footwork, short distribution.</a:t>
            </a:r>
          </a:p>
        </p:txBody>
      </p:sp>
      <p:pic>
        <p:nvPicPr>
          <p:cNvPr id="4" name="Picture 3" descr="A logo of a ship&#10;&#10;AI-generated content may be incorrect.">
            <a:extLst>
              <a:ext uri="{FF2B5EF4-FFF2-40B4-BE49-F238E27FC236}">
                <a16:creationId xmlns:a16="http://schemas.microsoft.com/office/drawing/2014/main" id="{F1139F64-84EF-2777-5597-EF2BC78BAA8C}"/>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39522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GUIDING PRINCIPLES</a:t>
            </a:r>
          </a:p>
        </p:txBody>
      </p:sp>
      <p:sp>
        <p:nvSpPr>
          <p:cNvPr id="3" name="Content Placeholder 2"/>
          <p:cNvSpPr>
            <a:spLocks noGrp="1"/>
          </p:cNvSpPr>
          <p:nvPr>
            <p:ph idx="1"/>
          </p:nvPr>
        </p:nvSpPr>
        <p:spPr/>
        <p:txBody>
          <a:bodyPr>
            <a:normAutofit fontScale="55000" lnSpcReduction="20000"/>
          </a:bodyPr>
          <a:lstStyle/>
          <a:p>
            <a:pPr marL="0" indent="0" fontAlgn="base">
              <a:buNone/>
            </a:pPr>
            <a:r>
              <a:rPr lang="en-US" dirty="0"/>
              <a:t>Central to our ethos is the core values of:</a:t>
            </a:r>
          </a:p>
          <a:p>
            <a:pPr fontAlgn="base"/>
            <a:r>
              <a:rPr lang="en-US" dirty="0"/>
              <a:t>1.      Selflessness: Exemplified through acts of teamwork and sacrifice that elevate the collective above the individual.</a:t>
            </a:r>
          </a:p>
          <a:p>
            <a:pPr fontAlgn="base"/>
            <a:r>
              <a:rPr lang="en-US" dirty="0"/>
              <a:t>2.      Positive attitude: A beacon of optimism guiding players through setbacks and victories alike.</a:t>
            </a:r>
          </a:p>
          <a:p>
            <a:pPr fontAlgn="base"/>
            <a:r>
              <a:rPr lang="en-US" dirty="0"/>
              <a:t>3.      Preparation for life: Equipping each athlete with the resilience and adaptability to navigate the complexities of the world.</a:t>
            </a:r>
          </a:p>
          <a:p>
            <a:pPr fontAlgn="base"/>
            <a:r>
              <a:rPr lang="en-US" dirty="0"/>
              <a:t>4.      Unwavering effort: The bedrock of success, inspires players to push beyond their limits with each training session and match.</a:t>
            </a:r>
          </a:p>
          <a:p>
            <a:pPr fontAlgn="base"/>
            <a:r>
              <a:rPr lang="en-US" dirty="0"/>
              <a:t>5.      Commitment: Coaches are deeply committed to nurturing players’ on-field development, preparing them for the challenges of the next level of soccer with tailored training and guidance, and ensuring they emerge as skilled and confident athletes.</a:t>
            </a:r>
          </a:p>
          <a:p>
            <a:pPr fontAlgn="base"/>
            <a:r>
              <a:rPr lang="en-US" dirty="0"/>
              <a:t>In this spirit, we endeavor to create an inclusive and supportive community, where every player is valued not just for their skill on the ball, but for the content of their character. Our vision extends beyond the boundaries of our fields, aspiring to cultivate not just skilled athletes, but compassionate leaders, ready to make their mark on the world."</a:t>
            </a:r>
          </a:p>
        </p:txBody>
      </p:sp>
      <p:pic>
        <p:nvPicPr>
          <p:cNvPr id="5" name="Picture 4" descr="A logo of a ship&#10;&#10;AI-generated content may be incorrect.">
            <a:extLst>
              <a:ext uri="{FF2B5EF4-FFF2-40B4-BE49-F238E27FC236}">
                <a16:creationId xmlns:a16="http://schemas.microsoft.com/office/drawing/2014/main" id="{5394C0F5-5EB6-FC6E-2C7E-5611FD09C0A1}"/>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DEBD92-1EAB-E17E-5A17-2E2243B553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4355E-3383-7E74-1918-2CB44FBA45A3}"/>
              </a:ext>
            </a:extLst>
          </p:cNvPr>
          <p:cNvSpPr>
            <a:spLocks noGrp="1"/>
          </p:cNvSpPr>
          <p:nvPr>
            <p:ph type="title"/>
          </p:nvPr>
        </p:nvSpPr>
        <p:spPr/>
        <p:txBody>
          <a:bodyPr/>
          <a:lstStyle/>
          <a:p>
            <a:r>
              <a:rPr dirty="0"/>
              <a:t>TECHNICAL</a:t>
            </a:r>
          </a:p>
        </p:txBody>
      </p:sp>
      <p:sp>
        <p:nvSpPr>
          <p:cNvPr id="3" name="Content Placeholder 2">
            <a:extLst>
              <a:ext uri="{FF2B5EF4-FFF2-40B4-BE49-F238E27FC236}">
                <a16:creationId xmlns:a16="http://schemas.microsoft.com/office/drawing/2014/main" id="{C2C9A9BC-5F6C-050F-D399-0312DC6D800A}"/>
              </a:ext>
            </a:extLst>
          </p:cNvPr>
          <p:cNvSpPr>
            <a:spLocks noGrp="1"/>
          </p:cNvSpPr>
          <p:nvPr>
            <p:ph idx="1"/>
          </p:nvPr>
        </p:nvSpPr>
        <p:spPr/>
        <p:txBody>
          <a:bodyPr>
            <a:noAutofit/>
          </a:bodyPr>
          <a:lstStyle/>
          <a:p>
            <a:pPr marL="0" indent="0">
              <a:buNone/>
            </a:pPr>
            <a:r>
              <a:rPr lang="en-US" sz="1400" b="1" dirty="0"/>
              <a:t>Grades 7-8 (Developing the Player/GK)</a:t>
            </a:r>
          </a:p>
          <a:p>
            <a:r>
              <a:rPr lang="en-US" sz="1400" b="1" dirty="0"/>
              <a:t>Ball Mastery:</a:t>
            </a:r>
            <a:r>
              <a:rPr lang="en-US" sz="1400" dirty="0"/>
              <a:t> Fakes/feints, shielding under pressure.</a:t>
            </a:r>
          </a:p>
          <a:p>
            <a:r>
              <a:rPr lang="en-US" sz="1400" b="1" dirty="0"/>
              <a:t>Passing/Receiving:</a:t>
            </a:r>
            <a:r>
              <a:rPr lang="en-US" sz="1400" dirty="0"/>
              <a:t> One-touch passing, playing in different directions.</a:t>
            </a:r>
          </a:p>
          <a:p>
            <a:r>
              <a:rPr lang="en-US" sz="1400" b="1" dirty="0"/>
              <a:t>Shooting:</a:t>
            </a:r>
            <a:r>
              <a:rPr lang="en-US" sz="1400" dirty="0"/>
              <a:t> Finishing off the dribble, headers, weak-foot development.</a:t>
            </a:r>
          </a:p>
          <a:p>
            <a:r>
              <a:rPr lang="en-US" sz="1400" b="1" dirty="0"/>
              <a:t>Defending:</a:t>
            </a:r>
            <a:r>
              <a:rPr lang="en-US" sz="1400" dirty="0"/>
              <a:t> 1v1 defending, jockeying, small group defending (2v2).</a:t>
            </a:r>
          </a:p>
          <a:p>
            <a:r>
              <a:rPr lang="en-US" sz="1400" b="1" dirty="0"/>
              <a:t>Goalkeepers:</a:t>
            </a:r>
            <a:r>
              <a:rPr lang="en-US" sz="1400" dirty="0"/>
              <a:t> Diving techniques, 1v1 saves, distribution with hands/feet, positioning.</a:t>
            </a:r>
          </a:p>
          <a:p>
            <a:pPr marL="0" indent="0">
              <a:buNone/>
            </a:pPr>
            <a:r>
              <a:rPr lang="en-US" sz="1400" b="1" dirty="0"/>
              <a:t>Grades HS </a:t>
            </a:r>
          </a:p>
          <a:p>
            <a:pPr marL="0" indent="0">
              <a:buNone/>
            </a:pPr>
            <a:r>
              <a:rPr lang="en-US" sz="1400" b="1" dirty="0"/>
              <a:t>(Team Play &amp; Transitions)</a:t>
            </a:r>
          </a:p>
          <a:p>
            <a:r>
              <a:rPr lang="en-US" sz="1400" b="1" dirty="0"/>
              <a:t>Ball Mastery:</a:t>
            </a:r>
            <a:r>
              <a:rPr lang="en-US" sz="1400" dirty="0"/>
              <a:t> Speed dribbling into space, advanced combination moves.</a:t>
            </a:r>
          </a:p>
          <a:p>
            <a:r>
              <a:rPr lang="en-US" sz="1400" b="1" dirty="0"/>
              <a:t>Passing/Receiving:</a:t>
            </a:r>
            <a:r>
              <a:rPr lang="en-US" sz="1400" dirty="0"/>
              <a:t> Long passing, driven passes, switching play.</a:t>
            </a:r>
          </a:p>
          <a:p>
            <a:r>
              <a:rPr lang="en-US" sz="1400" b="1" dirty="0"/>
              <a:t>Shooting:</a:t>
            </a:r>
            <a:r>
              <a:rPr lang="en-US" sz="1400" dirty="0"/>
              <a:t> First-time finishing, finishing under pressure, volleys &amp; crosses.</a:t>
            </a:r>
          </a:p>
          <a:p>
            <a:r>
              <a:rPr lang="en-US" sz="1400" b="1" dirty="0"/>
              <a:t>Defending:</a:t>
            </a:r>
            <a:r>
              <a:rPr lang="en-US" sz="1400" dirty="0"/>
              <a:t> Pressing angles, defending as a unit.</a:t>
            </a:r>
          </a:p>
          <a:p>
            <a:r>
              <a:rPr lang="en-US" sz="1400" b="1" dirty="0"/>
              <a:t>Goalkeepers:</a:t>
            </a:r>
            <a:r>
              <a:rPr lang="en-US" sz="1400" dirty="0"/>
              <a:t> Handling under pressure, crosses, long distribution, sweeper-keeper play.</a:t>
            </a:r>
          </a:p>
          <a:p>
            <a:pPr marL="0" indent="0">
              <a:buNone/>
            </a:pPr>
            <a:r>
              <a:rPr lang="en-US" sz="1400" b="1" dirty="0"/>
              <a:t>(Performance &amp; Identity)</a:t>
            </a:r>
          </a:p>
          <a:p>
            <a:r>
              <a:rPr lang="en-US" sz="1400" b="1" dirty="0"/>
              <a:t>Ball Mastery:</a:t>
            </a:r>
            <a:r>
              <a:rPr lang="en-US" sz="1400" dirty="0"/>
              <a:t> Applying moves at game speed against real pressure.</a:t>
            </a:r>
          </a:p>
          <a:p>
            <a:r>
              <a:rPr lang="en-US" sz="1400" b="1" dirty="0"/>
              <a:t>Passing/Receiving:</a:t>
            </a:r>
            <a:r>
              <a:rPr lang="en-US" sz="1400" dirty="0"/>
              <a:t> Precision passing at high tempo, disguised passes.</a:t>
            </a:r>
          </a:p>
          <a:p>
            <a:r>
              <a:rPr lang="en-US" sz="1400" b="1" dirty="0"/>
              <a:t>Shooting:</a:t>
            </a:r>
            <a:r>
              <a:rPr lang="en-US" sz="1400" dirty="0"/>
              <a:t> Clinical finishing, volleys, finishing in tight spaces, set-piece delivery.</a:t>
            </a:r>
          </a:p>
          <a:p>
            <a:r>
              <a:rPr lang="en-US" sz="1400" b="1" dirty="0"/>
              <a:t>Defending:</a:t>
            </a:r>
            <a:r>
              <a:rPr lang="en-US" sz="1400" dirty="0"/>
              <a:t> Mastery of 1v1, pressing systems, aerial duels.</a:t>
            </a:r>
          </a:p>
          <a:p>
            <a:r>
              <a:rPr lang="en-US" sz="1400" b="1" dirty="0"/>
              <a:t>Goalkeepers:</a:t>
            </a:r>
            <a:r>
              <a:rPr lang="en-US" sz="1400" dirty="0"/>
              <a:t> Elite shot-stopping, commanding box, tactical distribution, leadership with ball.</a:t>
            </a:r>
          </a:p>
        </p:txBody>
      </p:sp>
      <p:pic>
        <p:nvPicPr>
          <p:cNvPr id="4" name="Picture 3" descr="A logo of a ship&#10;&#10;AI-generated content may be incorrect.">
            <a:extLst>
              <a:ext uri="{FF2B5EF4-FFF2-40B4-BE49-F238E27FC236}">
                <a16:creationId xmlns:a16="http://schemas.microsoft.com/office/drawing/2014/main" id="{6D8D78E3-55D5-3D80-148B-62BAD73ED636}"/>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15211701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DB38A-38FE-168A-1482-8F6A5218E7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B39E83-65B6-676E-FDFD-D993481A2CD8}"/>
              </a:ext>
            </a:extLst>
          </p:cNvPr>
          <p:cNvSpPr>
            <a:spLocks noGrp="1"/>
          </p:cNvSpPr>
          <p:nvPr>
            <p:ph type="title"/>
          </p:nvPr>
        </p:nvSpPr>
        <p:spPr/>
        <p:txBody>
          <a:bodyPr/>
          <a:lstStyle/>
          <a:p>
            <a:r>
              <a:rPr dirty="0"/>
              <a:t>TECHNICAL</a:t>
            </a:r>
          </a:p>
        </p:txBody>
      </p:sp>
      <p:sp>
        <p:nvSpPr>
          <p:cNvPr id="3" name="Content Placeholder 2">
            <a:extLst>
              <a:ext uri="{FF2B5EF4-FFF2-40B4-BE49-F238E27FC236}">
                <a16:creationId xmlns:a16="http://schemas.microsoft.com/office/drawing/2014/main" id="{6AEE635C-B1BD-D479-0C64-B7955833ABE9}"/>
              </a:ext>
            </a:extLst>
          </p:cNvPr>
          <p:cNvSpPr>
            <a:spLocks noGrp="1"/>
          </p:cNvSpPr>
          <p:nvPr>
            <p:ph idx="1"/>
          </p:nvPr>
        </p:nvSpPr>
        <p:spPr/>
        <p:txBody>
          <a:bodyPr>
            <a:normAutofit/>
          </a:bodyPr>
          <a:lstStyle/>
          <a:p>
            <a:pPr marL="0" indent="0">
              <a:buNone/>
            </a:pPr>
            <a:r>
              <a:rPr lang="en-US" dirty="0"/>
              <a:t>This model makes sure </a:t>
            </a:r>
            <a:r>
              <a:rPr lang="en-US" b="1" dirty="0"/>
              <a:t>each grade level has clear technical priorities</a:t>
            </a:r>
            <a:r>
              <a:rPr lang="en-US" dirty="0"/>
              <a:t>, building from </a:t>
            </a:r>
            <a:r>
              <a:rPr lang="en-US" b="1" dirty="0"/>
              <a:t>basic ball familiarity</a:t>
            </a:r>
            <a:r>
              <a:rPr lang="en-US" dirty="0"/>
              <a:t> to </a:t>
            </a:r>
            <a:r>
              <a:rPr lang="en-US" b="1" dirty="0"/>
              <a:t>high-performance mastery</a:t>
            </a:r>
            <a:r>
              <a:rPr lang="en-US" dirty="0"/>
              <a:t> by graduation.</a:t>
            </a:r>
          </a:p>
        </p:txBody>
      </p:sp>
      <p:pic>
        <p:nvPicPr>
          <p:cNvPr id="4" name="Picture 3" descr="A logo of a ship&#10;&#10;AI-generated content may be incorrect.">
            <a:extLst>
              <a:ext uri="{FF2B5EF4-FFF2-40B4-BE49-F238E27FC236}">
                <a16:creationId xmlns:a16="http://schemas.microsoft.com/office/drawing/2014/main" id="{240A8B1F-0050-D64D-71CE-7C20DC734A1C}"/>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31313741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a:xfrm>
            <a:off x="457200" y="1359977"/>
            <a:ext cx="8229600" cy="4525963"/>
          </a:xfrm>
        </p:spPr>
        <p:txBody>
          <a:bodyPr>
            <a:noAutofit/>
          </a:bodyPr>
          <a:lstStyle/>
          <a:p>
            <a:pPr marL="0" indent="0">
              <a:buNone/>
            </a:pPr>
            <a:r>
              <a:rPr lang="en-US" sz="1600" b="1" dirty="0"/>
              <a:t>Building the Complete Player</a:t>
            </a:r>
          </a:p>
          <a:p>
            <a:r>
              <a:rPr lang="en-US" sz="1600" dirty="0"/>
              <a:t>Our training model provides a clear and progressive pathway from </a:t>
            </a:r>
            <a:r>
              <a:rPr lang="en-US" sz="1600" b="1" dirty="0"/>
              <a:t>Grades 2–12</a:t>
            </a:r>
            <a:r>
              <a:rPr lang="en-US" sz="1600" dirty="0"/>
              <a:t>, ensuring every player — field player or goalkeeper — develops in a way that is </a:t>
            </a:r>
            <a:r>
              <a:rPr lang="en-US" sz="1600" b="1" dirty="0"/>
              <a:t>age-appropriate, challenging, and inspiring</a:t>
            </a:r>
            <a:r>
              <a:rPr lang="en-US" sz="1600" dirty="0"/>
              <a:t>.</a:t>
            </a:r>
          </a:p>
          <a:p>
            <a:r>
              <a:rPr lang="en-US" sz="1600" dirty="0"/>
              <a:t>In the </a:t>
            </a:r>
            <a:r>
              <a:rPr lang="en-US" sz="1600" b="1" dirty="0"/>
              <a:t>early years</a:t>
            </a:r>
            <a:r>
              <a:rPr lang="en-US" sz="1600" dirty="0"/>
              <a:t>, the focus is on joy, confidence, and technical foundations.</a:t>
            </a:r>
          </a:p>
          <a:p>
            <a:r>
              <a:rPr lang="en-US" sz="1600" dirty="0"/>
              <a:t>In the </a:t>
            </a:r>
            <a:r>
              <a:rPr lang="en-US" sz="1600" b="1" dirty="0"/>
              <a:t>middle years</a:t>
            </a:r>
            <a:r>
              <a:rPr lang="en-US" sz="1600" dirty="0"/>
              <a:t>, we emphasize tactical awareness, teamwork, and decision-making.</a:t>
            </a:r>
          </a:p>
          <a:p>
            <a:r>
              <a:rPr lang="en-US" sz="1600" dirty="0"/>
              <a:t>In the </a:t>
            </a:r>
            <a:r>
              <a:rPr lang="en-US" sz="1600" b="1" dirty="0"/>
              <a:t>later years</a:t>
            </a:r>
            <a:r>
              <a:rPr lang="en-US" sz="1600" dirty="0"/>
              <a:t>, we refine performance, leadership, and identity, preparing players to succeed at the highest level they aspire to.</a:t>
            </a:r>
          </a:p>
          <a:p>
            <a:r>
              <a:rPr lang="en-US" sz="1600" dirty="0"/>
              <a:t>This pathway aligns with our club philosophy of playing </a:t>
            </a:r>
            <a:r>
              <a:rPr lang="en-US" sz="1600" b="1" dirty="0"/>
              <a:t>aggressive, smart, and dynamic soccer</a:t>
            </a:r>
            <a:r>
              <a:rPr lang="en-US" sz="1600" dirty="0"/>
              <a:t>:</a:t>
            </a:r>
          </a:p>
          <a:p>
            <a:r>
              <a:rPr lang="en-US" sz="1600" b="1" dirty="0"/>
              <a:t>Aggressive</a:t>
            </a:r>
            <a:r>
              <a:rPr lang="en-US" sz="1600" dirty="0"/>
              <a:t> in our pressing and competitiveness,</a:t>
            </a:r>
          </a:p>
          <a:p>
            <a:r>
              <a:rPr lang="en-US" sz="1600" b="1" dirty="0"/>
              <a:t>Smart</a:t>
            </a:r>
            <a:r>
              <a:rPr lang="en-US" sz="1600" dirty="0"/>
              <a:t> in our decision-making and tactical awareness,</a:t>
            </a:r>
          </a:p>
          <a:p>
            <a:r>
              <a:rPr lang="en-US" sz="1600" b="1" dirty="0"/>
              <a:t>Dynamic</a:t>
            </a:r>
            <a:r>
              <a:rPr lang="en-US" sz="1600" dirty="0"/>
              <a:t> in our creativity, movement, and ability to adapt.</a:t>
            </a:r>
          </a:p>
          <a:p>
            <a:r>
              <a:rPr lang="en-US" sz="1600" dirty="0"/>
              <a:t>Our </a:t>
            </a:r>
            <a:r>
              <a:rPr lang="en-US" sz="1600" b="1" dirty="0"/>
              <a:t>field player roadmap</a:t>
            </a:r>
            <a:r>
              <a:rPr lang="en-US" sz="1600" dirty="0"/>
              <a:t>, </a:t>
            </a:r>
            <a:r>
              <a:rPr lang="en-US" sz="1600" b="1" dirty="0"/>
              <a:t>goalkeeper pathway</a:t>
            </a:r>
            <a:r>
              <a:rPr lang="en-US" sz="1600" dirty="0"/>
              <a:t>, and </a:t>
            </a:r>
            <a:r>
              <a:rPr lang="en-US" sz="1600" b="1" dirty="0"/>
              <a:t>technical skills model</a:t>
            </a:r>
            <a:r>
              <a:rPr lang="en-US" sz="1600" dirty="0"/>
              <a:t> all work together to ensure that every athlete grows not only in skill, but also in </a:t>
            </a:r>
            <a:r>
              <a:rPr lang="en-US" sz="1600" b="1" dirty="0"/>
              <a:t>confidence, resilience, and love for the game</a:t>
            </a:r>
            <a:r>
              <a:rPr lang="en-US" sz="1600" dirty="0"/>
              <a:t>.</a:t>
            </a:r>
          </a:p>
          <a:p>
            <a:pPr marL="0" indent="0">
              <a:buNone/>
            </a:pPr>
            <a:r>
              <a:rPr lang="en-US" sz="1600" dirty="0"/>
              <a:t>Ultimately, our goal is to </a:t>
            </a:r>
            <a:r>
              <a:rPr lang="en-US" sz="1600" b="1" dirty="0"/>
              <a:t>develop complete players and complete people</a:t>
            </a:r>
            <a:r>
              <a:rPr lang="en-US" sz="1600" dirty="0"/>
              <a:t> — athletes who can think, compete, and lead on the field, while carrying the values of discipline, teamwork, and passion beyond the game.</a:t>
            </a:r>
          </a:p>
        </p:txBody>
      </p:sp>
      <p:pic>
        <p:nvPicPr>
          <p:cNvPr id="4" name="Picture 3" descr="A logo of a ship&#10;&#10;AI-generated content may be incorrect.">
            <a:extLst>
              <a:ext uri="{FF2B5EF4-FFF2-40B4-BE49-F238E27FC236}">
                <a16:creationId xmlns:a16="http://schemas.microsoft.com/office/drawing/2014/main" id="{B82A6866-C84C-BDB5-DC53-76A45BB8C4D2}"/>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QUESTIONS</a:t>
            </a:r>
          </a:p>
        </p:txBody>
      </p:sp>
      <p:pic>
        <p:nvPicPr>
          <p:cNvPr id="4" name="Picture 3" descr="A logo of a ship&#10;&#10;AI-generated content may be incorrect.">
            <a:extLst>
              <a:ext uri="{FF2B5EF4-FFF2-40B4-BE49-F238E27FC236}">
                <a16:creationId xmlns:a16="http://schemas.microsoft.com/office/drawing/2014/main" id="{AB275DED-228F-DBDB-E783-937EDDF0AA31}"/>
              </a:ext>
            </a:extLst>
          </p:cNvPr>
          <p:cNvPicPr>
            <a:picLocks noChangeAspect="1"/>
          </p:cNvPicPr>
          <p:nvPr/>
        </p:nvPicPr>
        <p:blipFill>
          <a:blip r:embed="rId2"/>
          <a:stretch>
            <a:fillRect/>
          </a:stretch>
        </p:blipFill>
        <p:spPr>
          <a:xfrm>
            <a:off x="270933" y="1765391"/>
            <a:ext cx="8602133" cy="370750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PLAYING</a:t>
            </a:r>
          </a:p>
        </p:txBody>
      </p:sp>
      <p:sp>
        <p:nvSpPr>
          <p:cNvPr id="3" name="Content Placeholder 2"/>
          <p:cNvSpPr>
            <a:spLocks noGrp="1"/>
          </p:cNvSpPr>
          <p:nvPr>
            <p:ph idx="1"/>
          </p:nvPr>
        </p:nvSpPr>
        <p:spPr/>
        <p:txBody>
          <a:bodyPr>
            <a:normAutofit fontScale="55000" lnSpcReduction="20000"/>
          </a:bodyPr>
          <a:lstStyle/>
          <a:p>
            <a:pPr marL="0" indent="0">
              <a:buNone/>
            </a:pPr>
            <a:r>
              <a:rPr lang="en-US" dirty="0"/>
              <a:t>Our club is committed to playing </a:t>
            </a:r>
            <a:r>
              <a:rPr lang="en-US" b="1" dirty="0"/>
              <a:t>aggressive, smart, and dynamic soccer</a:t>
            </a:r>
            <a:r>
              <a:rPr lang="en-US" dirty="0"/>
              <a:t>.</a:t>
            </a:r>
          </a:p>
          <a:p>
            <a:r>
              <a:rPr lang="en-US" b="1" dirty="0"/>
              <a:t>Aggressive</a:t>
            </a:r>
            <a:r>
              <a:rPr lang="en-US" dirty="0"/>
              <a:t> means we press with intensity, challenge every ball, and compete with relentless energy. We want opponents to feel constant pressure—whether we’re attacking or defending—through physical commitment, quick reactions, and a winning mentality.</a:t>
            </a:r>
          </a:p>
          <a:p>
            <a:r>
              <a:rPr lang="en-US" b="1" dirty="0"/>
              <a:t>Smart</a:t>
            </a:r>
            <a:r>
              <a:rPr lang="en-US" dirty="0"/>
              <a:t> means we play with purpose. Every movement, pass, and decision is intentional. We focus on reading the game, exploiting space, and adapting quickly to different situations. Intelligence in positioning, ball circulation, and tactical awareness allows us to outthink our opponents, not just outwork them.</a:t>
            </a:r>
          </a:p>
          <a:p>
            <a:r>
              <a:rPr lang="en-US" b="1" dirty="0"/>
              <a:t>Dynamic</a:t>
            </a:r>
            <a:r>
              <a:rPr lang="en-US" dirty="0"/>
              <a:t> means our play is fluid, creative, and unpredictable. We move as a unit, switch roles seamlessly, and keep the tempo high. Our players are encouraged to express themselves, combine quickly, and attack with speed and variety. Defensively, we transition rapidly to regain control and dictate the rhythm of the match.</a:t>
            </a:r>
          </a:p>
          <a:p>
            <a:pPr marL="0" indent="0">
              <a:buNone/>
            </a:pPr>
            <a:r>
              <a:rPr lang="en-US" dirty="0"/>
              <a:t>This style represents the identity of our club: </a:t>
            </a:r>
            <a:r>
              <a:rPr lang="en-US" b="1" dirty="0"/>
              <a:t>fearless, thoughtful, and constantly evolving.</a:t>
            </a:r>
            <a:r>
              <a:rPr lang="en-US" dirty="0"/>
              <a:t> It’s not just about winning games—it’s about building a culture of intensity, intelligence, and creativity that excites our players, challenges our opponents, and inspires our supporters.</a:t>
            </a:r>
          </a:p>
          <a:p>
            <a:endParaRPr dirty="0"/>
          </a:p>
        </p:txBody>
      </p:sp>
      <p:pic>
        <p:nvPicPr>
          <p:cNvPr id="5" name="Picture 4" descr="A logo of a ship&#10;&#10;AI-generated content may be incorrect.">
            <a:extLst>
              <a:ext uri="{FF2B5EF4-FFF2-40B4-BE49-F238E27FC236}">
                <a16:creationId xmlns:a16="http://schemas.microsoft.com/office/drawing/2014/main" id="{387E649C-F29A-00D0-EB34-064AE4753B11}"/>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ATTACKING STYLE</a:t>
            </a:r>
          </a:p>
        </p:txBody>
      </p:sp>
      <p:sp>
        <p:nvSpPr>
          <p:cNvPr id="3" name="Content Placeholder 2"/>
          <p:cNvSpPr>
            <a:spLocks noGrp="1"/>
          </p:cNvSpPr>
          <p:nvPr>
            <p:ph idx="1"/>
          </p:nvPr>
        </p:nvSpPr>
        <p:spPr/>
        <p:txBody>
          <a:bodyPr>
            <a:normAutofit fontScale="55000" lnSpcReduction="20000"/>
          </a:bodyPr>
          <a:lstStyle/>
          <a:p>
            <a:pPr marL="0" indent="0">
              <a:buNone/>
            </a:pPr>
            <a:r>
              <a:rPr lang="en-US" dirty="0"/>
              <a:t>Our attacking philosophy is built on </a:t>
            </a:r>
            <a:r>
              <a:rPr lang="en-US" b="1" dirty="0"/>
              <a:t>possession with purpose, constant movement, and decisive penetration</a:t>
            </a:r>
            <a:r>
              <a:rPr lang="en-US" dirty="0"/>
              <a:t>. Regardless of formation, we aim to:</a:t>
            </a:r>
          </a:p>
          <a:p>
            <a:r>
              <a:rPr lang="en-US" b="1" dirty="0"/>
              <a:t>Build with control</a:t>
            </a:r>
            <a:r>
              <a:rPr lang="en-US" dirty="0"/>
              <a:t> – Play out with composure, using quick, simple passes to progress the ball through the thirds while maintaining patience and balance.</a:t>
            </a:r>
          </a:p>
          <a:p>
            <a:r>
              <a:rPr lang="en-US" b="1" dirty="0"/>
              <a:t>Create space through movement</a:t>
            </a:r>
            <a:r>
              <a:rPr lang="en-US" dirty="0"/>
              <a:t> – Players rotate, check in, and stretch the field both vertically and horizontally to disrupt defensive lines.</a:t>
            </a:r>
          </a:p>
          <a:p>
            <a:r>
              <a:rPr lang="en-US" b="1" dirty="0"/>
              <a:t>Attack with numbers</a:t>
            </a:r>
            <a:r>
              <a:rPr lang="en-US" dirty="0"/>
              <a:t> – Once space is created, we commit runners from midfield and wide areas to support the attack, ensuring multiple options in and around the box.</a:t>
            </a:r>
          </a:p>
          <a:p>
            <a:r>
              <a:rPr lang="en-US" b="1" dirty="0"/>
              <a:t>Play forward decisively</a:t>
            </a:r>
            <a:r>
              <a:rPr lang="en-US" dirty="0"/>
              <a:t> – Prioritize vertical passes and combinations that break lines, while encouraging creativity in the final third.</a:t>
            </a:r>
          </a:p>
          <a:p>
            <a:r>
              <a:rPr lang="en-US" b="1" dirty="0"/>
              <a:t>Transition quickly</a:t>
            </a:r>
            <a:r>
              <a:rPr lang="en-US" dirty="0"/>
              <a:t> – On turnovers, immediately look to exploit the opponent before they are organized, using speed and direct play.</a:t>
            </a:r>
          </a:p>
          <a:p>
            <a:pPr marL="0" indent="0">
              <a:buNone/>
            </a:pPr>
            <a:r>
              <a:rPr lang="en-US" dirty="0"/>
              <a:t>This plan allows us to stay </a:t>
            </a:r>
            <a:r>
              <a:rPr lang="en-US" b="1" dirty="0"/>
              <a:t>proactive, adaptable, and dangerous</a:t>
            </a:r>
            <a:r>
              <a:rPr lang="en-US" dirty="0"/>
              <a:t> no matter the system we line up in. The goal is always to control the tempo, create high-quality chances, and finish attacks with conviction.</a:t>
            </a:r>
          </a:p>
          <a:p>
            <a:endParaRPr dirty="0"/>
          </a:p>
        </p:txBody>
      </p:sp>
      <p:pic>
        <p:nvPicPr>
          <p:cNvPr id="4" name="Picture 3" descr="A logo of a ship&#10;&#10;AI-generated content may be incorrect.">
            <a:extLst>
              <a:ext uri="{FF2B5EF4-FFF2-40B4-BE49-F238E27FC236}">
                <a16:creationId xmlns:a16="http://schemas.microsoft.com/office/drawing/2014/main" id="{9CAC3F9A-E7BA-AA5F-BB1A-22183A0669D2}"/>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DEFENDING STYLE</a:t>
            </a:r>
          </a:p>
        </p:txBody>
      </p:sp>
      <p:sp>
        <p:nvSpPr>
          <p:cNvPr id="3" name="Content Placeholder 2"/>
          <p:cNvSpPr>
            <a:spLocks noGrp="1"/>
          </p:cNvSpPr>
          <p:nvPr>
            <p:ph idx="1"/>
          </p:nvPr>
        </p:nvSpPr>
        <p:spPr/>
        <p:txBody>
          <a:bodyPr>
            <a:normAutofit fontScale="62500" lnSpcReduction="20000"/>
          </a:bodyPr>
          <a:lstStyle/>
          <a:p>
            <a:pPr marL="0" indent="0">
              <a:buNone/>
            </a:pPr>
            <a:r>
              <a:rPr lang="en-US" dirty="0"/>
              <a:t>Our defensive philosophy is built on </a:t>
            </a:r>
            <a:r>
              <a:rPr lang="en-US" b="1" dirty="0"/>
              <a:t>organization, pressure, and rapid transitions</a:t>
            </a:r>
            <a:r>
              <a:rPr lang="en-US" dirty="0"/>
              <a:t>. Regardless of formation, we aim to:</a:t>
            </a:r>
          </a:p>
          <a:p>
            <a:r>
              <a:rPr lang="en-US" b="1" dirty="0"/>
              <a:t>Defend as a unit</a:t>
            </a:r>
            <a:r>
              <a:rPr lang="en-US" dirty="0"/>
              <a:t> – Stay compact between lines, shift together, and maintain balance to deny space in central areas.</a:t>
            </a:r>
          </a:p>
          <a:p>
            <a:r>
              <a:rPr lang="en-US" b="1" dirty="0"/>
              <a:t>Apply intelligent pressure</a:t>
            </a:r>
            <a:r>
              <a:rPr lang="en-US" dirty="0"/>
              <a:t> – Press the ball aggressively but with purpose, forcing play into predictable areas where we can regain possession.</a:t>
            </a:r>
          </a:p>
          <a:p>
            <a:r>
              <a:rPr lang="en-US" b="1" dirty="0"/>
              <a:t>Win the transition</a:t>
            </a:r>
            <a:r>
              <a:rPr lang="en-US" dirty="0"/>
              <a:t> – The moment we lose the ball, react immediately with counter-pressure to disrupt the opponent before they can build.</a:t>
            </a:r>
          </a:p>
          <a:p>
            <a:r>
              <a:rPr lang="en-US" b="1" dirty="0"/>
              <a:t>Protect dangerous spaces</a:t>
            </a:r>
            <a:r>
              <a:rPr lang="en-US" dirty="0"/>
              <a:t> – Prioritize covering the box, wide channels, and passing lanes into goal-scoring areas.</a:t>
            </a:r>
          </a:p>
          <a:p>
            <a:r>
              <a:rPr lang="en-US" b="1" dirty="0"/>
              <a:t>Turn defense into attack</a:t>
            </a:r>
            <a:r>
              <a:rPr lang="en-US" dirty="0"/>
              <a:t> – Once possession is regained, transition quickly to exploit the opponent’s disorganization and launch our attacking plan.</a:t>
            </a:r>
          </a:p>
          <a:p>
            <a:pPr marL="0" indent="0">
              <a:buNone/>
            </a:pPr>
            <a:r>
              <a:rPr lang="en-US" dirty="0"/>
              <a:t>This approach keeps us </a:t>
            </a:r>
            <a:r>
              <a:rPr lang="en-US" b="1" dirty="0"/>
              <a:t>disciplined, relentless, and adaptable</a:t>
            </a:r>
            <a:r>
              <a:rPr lang="en-US" dirty="0"/>
              <a:t>, ensuring that our defense is not just about preventing goals, but also about creating the foundation for our attack.</a:t>
            </a:r>
          </a:p>
          <a:p>
            <a:endParaRPr dirty="0"/>
          </a:p>
        </p:txBody>
      </p:sp>
      <p:pic>
        <p:nvPicPr>
          <p:cNvPr id="4" name="Picture 3" descr="A logo of a ship&#10;&#10;AI-generated content may be incorrect.">
            <a:extLst>
              <a:ext uri="{FF2B5EF4-FFF2-40B4-BE49-F238E27FC236}">
                <a16:creationId xmlns:a16="http://schemas.microsoft.com/office/drawing/2014/main" id="{7664D09A-26AD-9F6F-DAC0-EEF123A0A8F0}"/>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PHASES OF</a:t>
            </a:r>
            <a:r>
              <a:rPr lang="en-US" dirty="0"/>
              <a:t> PLAY</a:t>
            </a:r>
            <a:endParaRPr dirty="0"/>
          </a:p>
        </p:txBody>
      </p:sp>
      <p:pic>
        <p:nvPicPr>
          <p:cNvPr id="5" name="Picture 4" descr="A logo of a ship&#10;&#10;AI-generated content may be incorrect.">
            <a:extLst>
              <a:ext uri="{FF2B5EF4-FFF2-40B4-BE49-F238E27FC236}">
                <a16:creationId xmlns:a16="http://schemas.microsoft.com/office/drawing/2014/main" id="{A441C4BE-BDCA-4C4F-96B4-5A1C8263826D}"/>
              </a:ext>
            </a:extLst>
          </p:cNvPr>
          <p:cNvPicPr>
            <a:picLocks noChangeAspect="1"/>
          </p:cNvPicPr>
          <p:nvPr/>
        </p:nvPicPr>
        <p:blipFill>
          <a:blip r:embed="rId2"/>
          <a:stretch>
            <a:fillRect/>
          </a:stretch>
        </p:blipFill>
        <p:spPr>
          <a:xfrm>
            <a:off x="6578600" y="74187"/>
            <a:ext cx="3582155" cy="1543901"/>
          </a:xfrm>
          <a:prstGeom prst="rect">
            <a:avLst/>
          </a:prstGeom>
        </p:spPr>
      </p:pic>
      <p:pic>
        <p:nvPicPr>
          <p:cNvPr id="10" name="Content Placeholder 9">
            <a:extLst>
              <a:ext uri="{FF2B5EF4-FFF2-40B4-BE49-F238E27FC236}">
                <a16:creationId xmlns:a16="http://schemas.microsoft.com/office/drawing/2014/main" id="{12CF1FB0-D478-5F9C-90ED-F9601C8D23B0}"/>
              </a:ext>
            </a:extLst>
          </p:cNvPr>
          <p:cNvPicPr>
            <a:picLocks noGrp="1" noChangeAspect="1"/>
          </p:cNvPicPr>
          <p:nvPr>
            <p:ph idx="1"/>
          </p:nvPr>
        </p:nvPicPr>
        <p:blipFill>
          <a:blip r:embed="rId3"/>
          <a:stretch>
            <a:fillRect/>
          </a:stretch>
        </p:blipFill>
        <p:spPr>
          <a:xfrm>
            <a:off x="872935" y="1954908"/>
            <a:ext cx="7398130" cy="381654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21EF93-C84E-0FD1-50FC-F069DDCA43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2E8A3B-5EE6-AFA4-42EB-99B17577912D}"/>
              </a:ext>
            </a:extLst>
          </p:cNvPr>
          <p:cNvSpPr>
            <a:spLocks noGrp="1"/>
          </p:cNvSpPr>
          <p:nvPr>
            <p:ph type="title"/>
          </p:nvPr>
        </p:nvSpPr>
        <p:spPr/>
        <p:txBody>
          <a:bodyPr/>
          <a:lstStyle/>
          <a:p>
            <a:r>
              <a:rPr lang="en-US" b="1" dirty="0"/>
              <a:t>Overall Philosophy</a:t>
            </a:r>
            <a:endParaRPr dirty="0"/>
          </a:p>
        </p:txBody>
      </p:sp>
      <p:sp>
        <p:nvSpPr>
          <p:cNvPr id="3" name="Content Placeholder 2">
            <a:extLst>
              <a:ext uri="{FF2B5EF4-FFF2-40B4-BE49-F238E27FC236}">
                <a16:creationId xmlns:a16="http://schemas.microsoft.com/office/drawing/2014/main" id="{EF70481A-9535-C9F6-1CDA-9DB9A3550D6B}"/>
              </a:ext>
            </a:extLst>
          </p:cNvPr>
          <p:cNvSpPr>
            <a:spLocks noGrp="1"/>
          </p:cNvSpPr>
          <p:nvPr>
            <p:ph idx="1"/>
          </p:nvPr>
        </p:nvSpPr>
        <p:spPr/>
        <p:txBody>
          <a:bodyPr>
            <a:normAutofit/>
          </a:bodyPr>
          <a:lstStyle/>
          <a:p>
            <a:pPr marL="0" indent="0">
              <a:buNone/>
            </a:pPr>
            <a:r>
              <a:rPr lang="en-US" dirty="0"/>
              <a:t>Development is </a:t>
            </a:r>
            <a:r>
              <a:rPr lang="en-US" b="1" dirty="0"/>
              <a:t>progressive and age-appropriate</a:t>
            </a:r>
            <a:r>
              <a:rPr lang="en-US" dirty="0"/>
              <a:t>—building from joy and fundamentals in the early years, to tactical awareness and team identity in later years. Winning matters less than growth at younger ages, but by high school, players should be competing with intensity, intelligence, and creativity.</a:t>
            </a:r>
          </a:p>
        </p:txBody>
      </p:sp>
      <p:pic>
        <p:nvPicPr>
          <p:cNvPr id="4" name="Picture 3" descr="A logo of a ship&#10;&#10;AI-generated content may be incorrect.">
            <a:extLst>
              <a:ext uri="{FF2B5EF4-FFF2-40B4-BE49-F238E27FC236}">
                <a16:creationId xmlns:a16="http://schemas.microsoft.com/office/drawing/2014/main" id="{9D7E3482-E1A9-AD31-8205-D04431B07B7F}"/>
              </a:ext>
            </a:extLst>
          </p:cNvPr>
          <p:cNvPicPr>
            <a:picLocks noChangeAspect="1"/>
          </p:cNvPicPr>
          <p:nvPr/>
        </p:nvPicPr>
        <p:blipFill>
          <a:blip r:embed="rId2"/>
          <a:stretch>
            <a:fillRect/>
          </a:stretch>
        </p:blipFill>
        <p:spPr>
          <a:xfrm>
            <a:off x="6578600" y="74187"/>
            <a:ext cx="3582155" cy="1543901"/>
          </a:xfrm>
          <a:prstGeom prst="rect">
            <a:avLst/>
          </a:prstGeom>
        </p:spPr>
      </p:pic>
    </p:spTree>
    <p:extLst>
      <p:ext uri="{BB962C8B-B14F-4D97-AF65-F5344CB8AC3E}">
        <p14:creationId xmlns:p14="http://schemas.microsoft.com/office/powerpoint/2010/main" val="40868001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Grades 2-4</a:t>
            </a:r>
            <a:endParaRPr dirty="0"/>
          </a:p>
        </p:txBody>
      </p:sp>
      <p:sp>
        <p:nvSpPr>
          <p:cNvPr id="3" name="Content Placeholder 2"/>
          <p:cNvSpPr>
            <a:spLocks noGrp="1"/>
          </p:cNvSpPr>
          <p:nvPr>
            <p:ph idx="1"/>
          </p:nvPr>
        </p:nvSpPr>
        <p:spPr/>
        <p:txBody>
          <a:bodyPr>
            <a:normAutofit lnSpcReduction="10000"/>
          </a:bodyPr>
          <a:lstStyle/>
          <a:p>
            <a:pPr marL="0" indent="0">
              <a:buNone/>
            </a:pPr>
            <a:r>
              <a:rPr lang="en-US" b="1" dirty="0"/>
              <a:t>Fundamentals</a:t>
            </a:r>
          </a:p>
          <a:p>
            <a:r>
              <a:rPr lang="en-US" b="1" dirty="0"/>
              <a:t>Focus:</a:t>
            </a:r>
            <a:r>
              <a:rPr lang="en-US" dirty="0"/>
              <a:t> Love for the game, ball mastery, and enjoyment.</a:t>
            </a:r>
          </a:p>
          <a:p>
            <a:r>
              <a:rPr lang="en-US" b="1" dirty="0"/>
              <a:t>Key Development Goals:</a:t>
            </a:r>
            <a:endParaRPr lang="en-US" dirty="0"/>
          </a:p>
          <a:p>
            <a:pPr lvl="1"/>
            <a:r>
              <a:rPr lang="en-US" dirty="0"/>
              <a:t>Dribbling with all parts of the foot</a:t>
            </a:r>
          </a:p>
          <a:p>
            <a:pPr lvl="1"/>
            <a:r>
              <a:rPr lang="en-US" dirty="0"/>
              <a:t>Simple 1v1 attacking and defending</a:t>
            </a:r>
          </a:p>
          <a:p>
            <a:pPr lvl="1"/>
            <a:r>
              <a:rPr lang="en-US" dirty="0"/>
              <a:t>Basic passing and receiving</a:t>
            </a:r>
          </a:p>
          <a:p>
            <a:pPr lvl="1"/>
            <a:r>
              <a:rPr lang="en-US" dirty="0"/>
              <a:t>Introduction to spacing (don’t all chase the ball)</a:t>
            </a:r>
          </a:p>
          <a:p>
            <a:pPr lvl="1"/>
            <a:r>
              <a:rPr lang="en-US" dirty="0"/>
              <a:t>Sportsmanship, teamwork, and having fun</a:t>
            </a:r>
          </a:p>
          <a:p>
            <a:endParaRPr dirty="0"/>
          </a:p>
        </p:txBody>
      </p:sp>
      <p:pic>
        <p:nvPicPr>
          <p:cNvPr id="4" name="Picture 3" descr="A logo of a ship&#10;&#10;AI-generated content may be incorrect.">
            <a:extLst>
              <a:ext uri="{FF2B5EF4-FFF2-40B4-BE49-F238E27FC236}">
                <a16:creationId xmlns:a16="http://schemas.microsoft.com/office/drawing/2014/main" id="{31ECA0C0-D182-F5E0-77CD-828E236685C2}"/>
              </a:ext>
            </a:extLst>
          </p:cNvPr>
          <p:cNvPicPr>
            <a:picLocks noChangeAspect="1"/>
          </p:cNvPicPr>
          <p:nvPr/>
        </p:nvPicPr>
        <p:blipFill>
          <a:blip r:embed="rId2"/>
          <a:stretch>
            <a:fillRect/>
          </a:stretch>
        </p:blipFill>
        <p:spPr>
          <a:xfrm>
            <a:off x="6578600" y="74187"/>
            <a:ext cx="3582155" cy="1543901"/>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81</TotalTime>
  <Words>2830</Words>
  <Application>Microsoft Office PowerPoint</Application>
  <PresentationFormat>On-screen Show (4:3)</PresentationFormat>
  <Paragraphs>255</Paragraphs>
  <Slides>33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33</vt:i4>
      </vt:variant>
    </vt:vector>
  </HeadingPairs>
  <TitlesOfParts>
    <vt:vector size="36" baseType="lpstr">
      <vt:lpstr>Arial</vt:lpstr>
      <vt:lpstr>Calibri</vt:lpstr>
      <vt:lpstr>Office Theme</vt:lpstr>
      <vt:lpstr>Falmouth Soccer Club Curriculum and Development Model</vt:lpstr>
      <vt:lpstr>OUR VISION</vt:lpstr>
      <vt:lpstr>GUIDING PRINCIPLES</vt:lpstr>
      <vt:lpstr>PLAYING</vt:lpstr>
      <vt:lpstr>ATTACKING STYLE</vt:lpstr>
      <vt:lpstr>DEFENDING STYLE</vt:lpstr>
      <vt:lpstr>PHASES OF PLAY</vt:lpstr>
      <vt:lpstr>Overall Philosophy</vt:lpstr>
      <vt:lpstr>Grades 2-4</vt:lpstr>
      <vt:lpstr>Grades 5-6</vt:lpstr>
      <vt:lpstr>Grades 7-8</vt:lpstr>
      <vt:lpstr>Grades HS</vt:lpstr>
      <vt:lpstr>Grades HS</vt:lpstr>
      <vt:lpstr>GOALKEEPING</vt:lpstr>
      <vt:lpstr>Overall Philosophy</vt:lpstr>
      <vt:lpstr>Grades 2–4</vt:lpstr>
      <vt:lpstr>Grades 5-6</vt:lpstr>
      <vt:lpstr>Grades 7-8</vt:lpstr>
      <vt:lpstr>Grades HS</vt:lpstr>
      <vt:lpstr>Grades HS</vt:lpstr>
      <vt:lpstr>Training Model</vt:lpstr>
      <vt:lpstr>Soccer Club Training Model (Grades 2–12)</vt:lpstr>
      <vt:lpstr>Training Model</vt:lpstr>
      <vt:lpstr>Training Model</vt:lpstr>
      <vt:lpstr>Training Model</vt:lpstr>
      <vt:lpstr>Training Model</vt:lpstr>
      <vt:lpstr>Training Model</vt:lpstr>
      <vt:lpstr>TECHNICAL</vt:lpstr>
      <vt:lpstr>TECHNICAL</vt:lpstr>
      <vt:lpstr>TECHNICAL</vt:lpstr>
      <vt:lpstr>TECHNICAL</vt:lpstr>
      <vt:lpstr>CONCLUSION</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Matthew Gomes</dc:creator>
  <cp:keywords/>
  <dc:description>generated using python-pptx</dc:description>
  <cp:lastModifiedBy>Matthew Gomes</cp:lastModifiedBy>
  <cp:revision>2</cp:revision>
  <dcterms:created xsi:type="dcterms:W3CDTF">2013-01-27T09:14:16Z</dcterms:created>
  <dcterms:modified xsi:type="dcterms:W3CDTF">2025-09-11T17:01:50Z</dcterms:modified>
  <cp:category/>
</cp:coreProperties>
</file>